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2" r:id="rId4"/>
  </p:sldMasterIdLst>
  <p:notesMasterIdLst>
    <p:notesMasterId r:id="rId47"/>
  </p:notesMasterIdLst>
  <p:handoutMasterIdLst>
    <p:handoutMasterId r:id="rId48"/>
  </p:handoutMasterIdLst>
  <p:sldIdLst>
    <p:sldId id="260" r:id="rId5"/>
    <p:sldId id="263" r:id="rId6"/>
    <p:sldId id="261" r:id="rId7"/>
    <p:sldId id="265" r:id="rId8"/>
    <p:sldId id="295" r:id="rId9"/>
    <p:sldId id="296" r:id="rId10"/>
    <p:sldId id="297" r:id="rId11"/>
    <p:sldId id="298" r:id="rId12"/>
    <p:sldId id="299" r:id="rId13"/>
    <p:sldId id="336" r:id="rId14"/>
    <p:sldId id="286" r:id="rId15"/>
    <p:sldId id="397" r:id="rId16"/>
    <p:sldId id="270" r:id="rId17"/>
    <p:sldId id="271" r:id="rId18"/>
    <p:sldId id="285" r:id="rId19"/>
    <p:sldId id="398" r:id="rId20"/>
    <p:sldId id="399" r:id="rId21"/>
    <p:sldId id="400" r:id="rId22"/>
    <p:sldId id="407" r:id="rId23"/>
    <p:sldId id="401" r:id="rId24"/>
    <p:sldId id="408" r:id="rId25"/>
    <p:sldId id="402" r:id="rId26"/>
    <p:sldId id="403" r:id="rId27"/>
    <p:sldId id="409" r:id="rId28"/>
    <p:sldId id="302" r:id="rId29"/>
    <p:sldId id="276" r:id="rId30"/>
    <p:sldId id="412" r:id="rId31"/>
    <p:sldId id="413" r:id="rId32"/>
    <p:sldId id="414" r:id="rId33"/>
    <p:sldId id="415" r:id="rId34"/>
    <p:sldId id="416" r:id="rId35"/>
    <p:sldId id="417" r:id="rId36"/>
    <p:sldId id="418" r:id="rId37"/>
    <p:sldId id="310" r:id="rId38"/>
    <p:sldId id="419" r:id="rId39"/>
    <p:sldId id="420" r:id="rId40"/>
    <p:sldId id="421" r:id="rId41"/>
    <p:sldId id="422" r:id="rId42"/>
    <p:sldId id="423" r:id="rId43"/>
    <p:sldId id="424" r:id="rId44"/>
    <p:sldId id="425" r:id="rId45"/>
    <p:sldId id="331" r:id="rId46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74" autoAdjust="0"/>
  </p:normalViewPr>
  <p:slideViewPr>
    <p:cSldViewPr snapToGrid="0" snapToObjects="1">
      <p:cViewPr>
        <p:scale>
          <a:sx n="100" d="100"/>
          <a:sy n="100" d="100"/>
        </p:scale>
        <p:origin x="1134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9" d="100"/>
          <a:sy n="59" d="100"/>
        </p:scale>
        <p:origin x="2458" y="8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55C356-87C3-46C0-9BE5-0C438CD860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084F9A-0678-4D9D-A6DE-5580339F30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466B4-265E-45CE-96BF-654B8C3EDD3A}" type="datetimeFigureOut">
              <a:rPr lang="en-US" smtClean="0"/>
              <a:t>5/2/2020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FA5588-4D70-4A31-96A1-E7657C5224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593C42-755E-447B-990E-F4CE9365EF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836DF-17F6-4050-BFA7-2C163529D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546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2C8C0-3D92-43D9-9A29-981FA6744B0E}" type="datetimeFigureOut">
              <a:rPr lang="en-US" smtClean="0"/>
              <a:t>5/2/2020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B92B7-C405-42F2-A911-E7C15F1E4B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4B92B7-C405-42F2-A911-E7C15F1E4B6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56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DFCD263-0C3C-45DE-B4BE-BAB6B517A8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5440887"/>
            <a:ext cx="6784848" cy="809101"/>
          </a:xfrm>
        </p:spPr>
        <p:txBody>
          <a:bodyPr anchor="ctr">
            <a:normAutofit/>
          </a:bodyPr>
          <a:lstStyle>
            <a:lvl1pPr algn="ctr">
              <a:defRPr sz="1800" b="1"/>
            </a:lvl1pPr>
          </a:lstStyle>
          <a:p>
            <a:pPr lvl="0"/>
            <a:r>
              <a:rPr lang="en-US" dirty="0"/>
              <a:t>WEDDING DATE &amp; TIME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CC4AD5-196E-49FC-8E3E-D4C8854FB9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2148846"/>
            <a:ext cx="6858000" cy="291693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500">
                <a:latin typeface="+mj-lt"/>
              </a:defRPr>
            </a:lvl1pPr>
          </a:lstStyle>
          <a:p>
            <a:pPr lvl="0"/>
            <a:r>
              <a:rPr lang="en-US" dirty="0"/>
              <a:t>BRIDE </a:t>
            </a:r>
          </a:p>
          <a:p>
            <a:pPr lvl="0"/>
            <a:r>
              <a:rPr lang="en-US" dirty="0"/>
              <a:t>&amp;</a:t>
            </a:r>
          </a:p>
          <a:p>
            <a:pPr lvl="0"/>
            <a:r>
              <a:rPr lang="en-US" dirty="0"/>
              <a:t>GROOM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2D6B83-EAF8-4F49-B06F-FC3DC08C6675}"/>
              </a:ext>
            </a:extLst>
          </p:cNvPr>
          <p:cNvCxnSpPr/>
          <p:nvPr userDrawn="1"/>
        </p:nvCxnSpPr>
        <p:spPr>
          <a:xfrm>
            <a:off x="1899138" y="2291024"/>
            <a:ext cx="532562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533D2A-656B-4548-823C-1BF491207A3C}"/>
              </a:ext>
            </a:extLst>
          </p:cNvPr>
          <p:cNvCxnSpPr/>
          <p:nvPr userDrawn="1"/>
        </p:nvCxnSpPr>
        <p:spPr>
          <a:xfrm>
            <a:off x="1899138" y="4913643"/>
            <a:ext cx="532562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168E75B5-D372-434D-B326-28DE6DE81F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sz="9000"/>
            </a:lvl1pPr>
          </a:lstStyle>
          <a:p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5245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050" y="654078"/>
            <a:ext cx="7886700" cy="831822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9766D-A4DC-49E4-81B5-B36909371276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0E37-5C16-466C-845D-4A4B342645F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33388" y="1699434"/>
            <a:ext cx="2503701" cy="2171700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3127308" y="1699434"/>
            <a:ext cx="2503701" cy="217170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5864447" y="1699434"/>
            <a:ext cx="2503701" cy="21717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2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1962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54078"/>
            <a:ext cx="7886700" cy="83182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9766D-A4DC-49E4-81B5-B36909371276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0E37-5C16-466C-845D-4A4B342645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301656"/>
            <a:ext cx="9144000" cy="2997854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3286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DFCD263-0C3C-45DE-B4BE-BAB6B517A8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5440887"/>
            <a:ext cx="6784848" cy="809101"/>
          </a:xfrm>
        </p:spPr>
        <p:txBody>
          <a:bodyPr anchor="ctr">
            <a:normAutofit/>
          </a:bodyPr>
          <a:lstStyle>
            <a:lvl1pPr algn="ctr">
              <a:defRPr sz="1800" b="1"/>
            </a:lvl1pPr>
          </a:lstStyle>
          <a:p>
            <a:pPr lvl="0"/>
            <a:r>
              <a:rPr lang="en-US" dirty="0"/>
              <a:t>WEDDING DATE &amp; TIME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FCC4AD5-196E-49FC-8E3E-D4C8854FB9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7472" y="2590077"/>
            <a:ext cx="8449056" cy="157998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000">
                <a:latin typeface="+mj-lt"/>
              </a:defRPr>
            </a:lvl1pPr>
          </a:lstStyle>
          <a:p>
            <a:pPr lvl="0"/>
            <a:r>
              <a:rPr lang="en-US" dirty="0"/>
              <a:t>BRIDE &amp; GROOM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68E75B5-D372-434D-B326-28DE6DE81F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>
            <a:lvl1pPr algn="ctr">
              <a:defRPr sz="9000"/>
            </a:lvl1pPr>
          </a:lstStyle>
          <a:p>
            <a:r>
              <a:rPr lang="en-US" dirty="0"/>
              <a:t>HEADING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AD69F8-4EB7-488B-B3B1-188B2146F2DD}"/>
              </a:ext>
            </a:extLst>
          </p:cNvPr>
          <p:cNvCxnSpPr/>
          <p:nvPr userDrawn="1"/>
        </p:nvCxnSpPr>
        <p:spPr>
          <a:xfrm>
            <a:off x="1899138" y="4170066"/>
            <a:ext cx="532562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AAF77E0-C88F-4305-8C8B-A7FFDFEC53CF}"/>
              </a:ext>
            </a:extLst>
          </p:cNvPr>
          <p:cNvCxnSpPr/>
          <p:nvPr userDrawn="1"/>
        </p:nvCxnSpPr>
        <p:spPr>
          <a:xfrm>
            <a:off x="1899138" y="5255288"/>
            <a:ext cx="532562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D7AA4-EEA5-4E83-AC1E-4C65AA783A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97769" y="1965325"/>
            <a:ext cx="6748463" cy="530225"/>
          </a:xfrm>
        </p:spPr>
        <p:txBody>
          <a:bodyPr anchor="ctr"/>
          <a:lstStyle>
            <a:lvl1pPr algn="ctr">
              <a:defRPr b="1"/>
            </a:lvl1pPr>
          </a:lstStyle>
          <a:p>
            <a:pPr lvl="0"/>
            <a:r>
              <a:rPr lang="en-US" dirty="0"/>
              <a:t>SUB-HEADING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9FF089-54E0-459F-97E1-998B9D0774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0706" y="4179507"/>
            <a:ext cx="8002588" cy="1084262"/>
          </a:xfrm>
        </p:spPr>
        <p:txBody>
          <a:bodyPr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ADD MESSAGE </a:t>
            </a:r>
          </a:p>
        </p:txBody>
      </p:sp>
    </p:spTree>
    <p:extLst>
      <p:ext uri="{BB962C8B-B14F-4D97-AF65-F5344CB8AC3E}">
        <p14:creationId xmlns:p14="http://schemas.microsoft.com/office/powerpoint/2010/main" val="3609045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2223-1A83-4FF8-848D-F9FD64B51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en-US" dirty="0"/>
              <a:t>HEADING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EEF089-C6FD-410A-888D-085ADD063669}"/>
              </a:ext>
            </a:extLst>
          </p:cNvPr>
          <p:cNvCxnSpPr>
            <a:cxnSpLocks/>
          </p:cNvCxnSpPr>
          <p:nvPr userDrawn="1"/>
        </p:nvCxnSpPr>
        <p:spPr>
          <a:xfrm>
            <a:off x="1235947" y="2973976"/>
            <a:ext cx="13062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ACFCFE-4835-4A8C-8C0B-78426CC3BE8C}"/>
              </a:ext>
            </a:extLst>
          </p:cNvPr>
          <p:cNvCxnSpPr>
            <a:cxnSpLocks/>
          </p:cNvCxnSpPr>
          <p:nvPr userDrawn="1"/>
        </p:nvCxnSpPr>
        <p:spPr>
          <a:xfrm>
            <a:off x="3908808" y="2973976"/>
            <a:ext cx="13062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2223A4-34F6-4394-972A-00FF5866061F}"/>
              </a:ext>
            </a:extLst>
          </p:cNvPr>
          <p:cNvCxnSpPr>
            <a:cxnSpLocks/>
          </p:cNvCxnSpPr>
          <p:nvPr userDrawn="1"/>
        </p:nvCxnSpPr>
        <p:spPr>
          <a:xfrm>
            <a:off x="6581670" y="2973976"/>
            <a:ext cx="13062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D349AE-F5B5-44E5-8548-3AA4D4268D22}"/>
              </a:ext>
            </a:extLst>
          </p:cNvPr>
          <p:cNvCxnSpPr>
            <a:cxnSpLocks/>
          </p:cNvCxnSpPr>
          <p:nvPr userDrawn="1"/>
        </p:nvCxnSpPr>
        <p:spPr>
          <a:xfrm>
            <a:off x="1235947" y="4983847"/>
            <a:ext cx="13062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91A48B3-EBC2-4D25-8F19-145551F0E4F7}"/>
              </a:ext>
            </a:extLst>
          </p:cNvPr>
          <p:cNvCxnSpPr>
            <a:cxnSpLocks/>
          </p:cNvCxnSpPr>
          <p:nvPr userDrawn="1"/>
        </p:nvCxnSpPr>
        <p:spPr>
          <a:xfrm>
            <a:off x="3908808" y="4983847"/>
            <a:ext cx="13062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A574CE-EFF0-45B2-BC31-FF624C8E0E45}"/>
              </a:ext>
            </a:extLst>
          </p:cNvPr>
          <p:cNvCxnSpPr>
            <a:cxnSpLocks/>
          </p:cNvCxnSpPr>
          <p:nvPr userDrawn="1"/>
        </p:nvCxnSpPr>
        <p:spPr>
          <a:xfrm>
            <a:off x="6581670" y="4983847"/>
            <a:ext cx="13062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CE749E3-50F7-43AA-8078-217DA822E7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699831"/>
            <a:ext cx="7886700" cy="832017"/>
          </a:xfrm>
        </p:spPr>
        <p:txBody>
          <a:bodyPr anchor="ctr">
            <a:normAutofit/>
          </a:bodyPr>
          <a:lstStyle>
            <a:lvl1pPr algn="ctr">
              <a:defRPr sz="3500">
                <a:latin typeface="+mj-lt"/>
              </a:defRPr>
            </a:lvl1pPr>
          </a:lstStyle>
          <a:p>
            <a:pPr lvl="0"/>
            <a:r>
              <a:rPr lang="en-US" dirty="0"/>
              <a:t>BRIDE &amp; GROOM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92CAD29-00A6-4176-92C3-ECBA996ED7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3388" y="2593190"/>
            <a:ext cx="1543050" cy="365125"/>
          </a:xfrm>
        </p:spPr>
        <p:txBody>
          <a:bodyPr>
            <a:noAutofit/>
          </a:bodyPr>
          <a:lstStyle>
            <a:lvl1pPr algn="ctr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 1</a:t>
            </a: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C406AE24-E5AD-4AD9-86D9-3A46A0EBA3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89156" y="2593190"/>
            <a:ext cx="1543050" cy="365125"/>
          </a:xfrm>
        </p:spPr>
        <p:txBody>
          <a:bodyPr>
            <a:noAutofit/>
          </a:bodyPr>
          <a:lstStyle>
            <a:lvl1pPr algn="ctr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 2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473BF3A-5E89-42F3-A9B9-16318E970E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13196" y="2556614"/>
            <a:ext cx="1543050" cy="365125"/>
          </a:xfrm>
        </p:spPr>
        <p:txBody>
          <a:bodyPr>
            <a:noAutofit/>
          </a:bodyPr>
          <a:lstStyle>
            <a:lvl1pPr algn="ctr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 3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E1050BD6-5687-45FB-9A43-127691F836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17457" y="4584207"/>
            <a:ext cx="1543050" cy="365125"/>
          </a:xfrm>
        </p:spPr>
        <p:txBody>
          <a:bodyPr>
            <a:noAutofit/>
          </a:bodyPr>
          <a:lstStyle>
            <a:lvl1pPr algn="ctr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 1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612E2008-796B-49AC-843C-456B3AFA4E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84081" y="4584207"/>
            <a:ext cx="1543050" cy="365125"/>
          </a:xfrm>
        </p:spPr>
        <p:txBody>
          <a:bodyPr>
            <a:noAutofit/>
          </a:bodyPr>
          <a:lstStyle>
            <a:lvl1pPr algn="ctr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 2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D5D93309-F741-40BE-903F-0D6999BF1C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08121" y="4575063"/>
            <a:ext cx="1543050" cy="365125"/>
          </a:xfrm>
        </p:spPr>
        <p:txBody>
          <a:bodyPr>
            <a:noAutofit/>
          </a:bodyPr>
          <a:lstStyle>
            <a:lvl1pPr algn="ctr">
              <a:defRPr sz="24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Table 3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DD86DB-3235-4E23-87F9-40093B9657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2243" y="3083116"/>
            <a:ext cx="1596358" cy="132238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Guests</a:t>
            </a:r>
          </a:p>
        </p:txBody>
      </p:sp>
      <p:sp>
        <p:nvSpPr>
          <p:cNvPr id="33" name="Text Placeholder 31">
            <a:extLst>
              <a:ext uri="{FF2B5EF4-FFF2-40B4-BE49-F238E27FC236}">
                <a16:creationId xmlns:a16="http://schemas.microsoft.com/office/drawing/2014/main" id="{F8C4AF8F-C2AD-48F6-870E-5CF855D25B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9801" y="3083115"/>
            <a:ext cx="1596358" cy="132238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Guests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862F1060-3EF9-4637-ADA3-4AB35BC101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44697" y="3081463"/>
            <a:ext cx="1596358" cy="132238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Guests</a:t>
            </a: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ED4DDF9E-7E05-4F65-A8A3-C4B4340A7D7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2243" y="5156286"/>
            <a:ext cx="1596358" cy="132238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Guests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B18CE3B5-BB65-4665-8C85-76B6289A35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29801" y="5156285"/>
            <a:ext cx="1596358" cy="132238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Guests</a:t>
            </a:r>
          </a:p>
        </p:txBody>
      </p:sp>
      <p:sp>
        <p:nvSpPr>
          <p:cNvPr id="37" name="Text Placeholder 31">
            <a:extLst>
              <a:ext uri="{FF2B5EF4-FFF2-40B4-BE49-F238E27FC236}">
                <a16:creationId xmlns:a16="http://schemas.microsoft.com/office/drawing/2014/main" id="{4BF715CE-544F-42CA-AC8A-2C3DC3DE66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44697" y="5154633"/>
            <a:ext cx="1596358" cy="132238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dirty="0"/>
              <a:t>Guests</a:t>
            </a:r>
          </a:p>
        </p:txBody>
      </p:sp>
    </p:spTree>
    <p:extLst>
      <p:ext uri="{BB962C8B-B14F-4D97-AF65-F5344CB8AC3E}">
        <p14:creationId xmlns:p14="http://schemas.microsoft.com/office/powerpoint/2010/main" val="3533944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2223-1A83-4FF8-848D-F9FD64B51C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CE749E3-50F7-43AA-8078-217DA822E7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699831"/>
            <a:ext cx="7886700" cy="832017"/>
          </a:xfrm>
        </p:spPr>
        <p:txBody>
          <a:bodyPr anchor="ctr">
            <a:normAutofit/>
          </a:bodyPr>
          <a:lstStyle>
            <a:lvl1pPr algn="ctr">
              <a:defRPr sz="3500">
                <a:latin typeface="+mj-lt"/>
              </a:defRPr>
            </a:lvl1pPr>
          </a:lstStyle>
          <a:p>
            <a:pPr lvl="0"/>
            <a:r>
              <a:rPr lang="en-US" dirty="0"/>
              <a:t>BRIDE &amp; GROOM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5B0F08F-5527-412D-8D6A-55B6A5AFC43A}"/>
              </a:ext>
            </a:extLst>
          </p:cNvPr>
          <p:cNvCxnSpPr/>
          <p:nvPr userDrawn="1"/>
        </p:nvCxnSpPr>
        <p:spPr>
          <a:xfrm>
            <a:off x="1899138" y="5255288"/>
            <a:ext cx="532562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2BA45B1B-DE22-4489-B6B8-9701D0D9B9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79576" y="5440887"/>
            <a:ext cx="6784848" cy="809101"/>
          </a:xfrm>
        </p:spPr>
        <p:txBody>
          <a:bodyPr anchor="ctr">
            <a:normAutofit/>
          </a:bodyPr>
          <a:lstStyle>
            <a:lvl1pPr algn="ctr">
              <a:defRPr sz="3200" b="1"/>
            </a:lvl1pPr>
          </a:lstStyle>
          <a:p>
            <a:pPr lvl="0"/>
            <a:r>
              <a:rPr lang="en-US" dirty="0"/>
              <a:t>#YOURHASHTAG</a:t>
            </a: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3BAC4F1B-EED2-49A6-8C79-A87C4017C4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2490" y="3969346"/>
            <a:ext cx="2746340" cy="809101"/>
          </a:xfrm>
        </p:spPr>
        <p:txBody>
          <a:bodyPr anchor="ctr">
            <a:normAutofit/>
          </a:bodyPr>
          <a:lstStyle>
            <a:lvl1pPr algn="ctr">
              <a:defRPr sz="2400" b="1"/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E71DADD4-5909-439E-8F2B-43DA3A49A0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98830" y="3975426"/>
            <a:ext cx="2746340" cy="809101"/>
          </a:xfrm>
        </p:spPr>
        <p:txBody>
          <a:bodyPr anchor="ctr">
            <a:normAutofit/>
          </a:bodyPr>
          <a:lstStyle>
            <a:lvl1pPr algn="ctr">
              <a:defRPr sz="2400" b="1"/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07A408CB-21D7-4AB9-AC95-CD9B3B532F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45170" y="3969346"/>
            <a:ext cx="2746340" cy="809101"/>
          </a:xfrm>
        </p:spPr>
        <p:txBody>
          <a:bodyPr anchor="ctr">
            <a:normAutofit/>
          </a:bodyPr>
          <a:lstStyle>
            <a:lvl1pPr algn="ctr">
              <a:defRPr sz="2400" b="1"/>
            </a:lvl1pPr>
          </a:lstStyle>
          <a:p>
            <a:pPr lvl="0"/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400725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606A6-D41A-4240-8E7C-BCD9835DC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30885-4518-4D01-A801-4486233E2DB1}" type="datetimeFigureOut">
              <a:rPr lang="en-US"/>
              <a:pPr>
                <a:defRPr/>
              </a:pPr>
              <a:t>5/2/2020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E3EFB-7E50-4349-9001-F54A08FFA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8D76-ECE5-4DC5-99A8-869DBB839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3B0268-4927-477A-96A9-C1F68B18E1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064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9766D-A4DC-49E4-81B5-B36909371276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0E37-5C16-466C-845D-4A4B342645F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66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nd with 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050" y="1603389"/>
            <a:ext cx="7886700" cy="831822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9766D-A4DC-49E4-81B5-B36909371276}" type="datetimeFigureOut">
              <a:rPr lang="en-US" smtClean="0"/>
              <a:t>5/2/2020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30E37-5C16-466C-845D-4A4B342645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638801" y="1603389"/>
            <a:ext cx="1895474" cy="338771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62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79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www.websitename.com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30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096077-08DF-4E4C-B543-6ED5F764C5E6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77CE2-F214-3941-9A5D-300C855B2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18F81-30CB-394A-A37D-313155523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F2629-9BBE-8846-A0BC-DE7BCDC753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fld id="{3DF77599-03F9-E543-8172-8365D59F4986}" type="datetimeFigureOut">
              <a:rPr lang="en-US" smtClean="0"/>
              <a:pPr/>
              <a:t>5/2/2020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5C7B9-80B3-F54C-ABD0-B84CE8954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8FB6E-9C6C-D444-B3F4-4D447291E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607A8EA-B714-0743-99B8-C9D6EFC8C2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3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8" r:id="rId2"/>
    <p:sldLayoutId id="2147483686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vi.wikipedia.org/wiki/Google_Nexus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toidicodedao.com/2015/09/01/tong-quan-ve-lap-trinh-ung-dung-di-dong-phan-1/" TargetMode="Externa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oidicodedao.com/2015/08/18/nhung-ki-nang-can-co-cua-mot-web-develope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174B5FD-995D-44F9-8D91-B4252A8C2C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GIÁO VIÊN H</a:t>
            </a:r>
            <a:r>
              <a:rPr lang="vi-VN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ỚNG DẪN: TS ĐỖ MẠNH HÙNG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pc="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SINH VIÊN                       : NGUYỄN PHÚ LUẬT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E4B97D3-7CC5-4677-90C3-7F9B1A27D3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DỤNG ỨNG DỤNG THAM QUAN V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ỜN THÚ BẰNG CÔNG NGHỆ TH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̣C TẾ ẢO TĂNG C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ỜNG TRÊN NỀN TẢNG ANDROID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DB7D79-441D-4CBD-A040-6E90F30D3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2090995"/>
          </a:xfrm>
        </p:spPr>
        <p:txBody>
          <a:bodyPr>
            <a:prstTxWarp prst="textChevron">
              <a:avLst/>
            </a:prstTxWarp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CHÀO MỪNG THẦY CÔ VÀ CÁC BẠN</a:t>
            </a:r>
          </a:p>
        </p:txBody>
      </p:sp>
    </p:spTree>
    <p:extLst>
      <p:ext uri="{BB962C8B-B14F-4D97-AF65-F5344CB8AC3E}">
        <p14:creationId xmlns:p14="http://schemas.microsoft.com/office/powerpoint/2010/main" val="8455313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7" name="Rectangle 46"/>
          <p:cNvSpPr/>
          <p:nvPr/>
        </p:nvSpPr>
        <p:spPr>
          <a:xfrm rot="10800000">
            <a:off x="3131081" y="3132592"/>
            <a:ext cx="2881840" cy="592818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48" name="Title 14"/>
          <p:cNvSpPr txBox="1">
            <a:spLocks/>
          </p:cNvSpPr>
          <p:nvPr/>
        </p:nvSpPr>
        <p:spPr>
          <a:xfrm>
            <a:off x="3131080" y="3142567"/>
            <a:ext cx="2881841" cy="5728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33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Phần</a:t>
            </a:r>
            <a:r>
              <a:rPr lang="en-ID" sz="3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II</a:t>
            </a:r>
            <a:endParaRPr lang="en-US" sz="33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16527" y="3735386"/>
            <a:ext cx="65109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buClr>
                <a:srgbClr val="D7181F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“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Giới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thiệu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vê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̀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các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công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nghê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̣ s</a:t>
            </a:r>
            <a:r>
              <a:rPr lang="vi-VN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ư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̉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dụng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trong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đô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̀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án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95471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1420721" y="1896095"/>
            <a:ext cx="1170175" cy="1279744"/>
          </a:xfrm>
          <a:custGeom>
            <a:avLst/>
            <a:gdLst>
              <a:gd name="connsiteX0" fmla="*/ 1287192 w 2574384"/>
              <a:gd name="connsiteY0" fmla="*/ 0 h 2815436"/>
              <a:gd name="connsiteX1" fmla="*/ 2574383 w 2574384"/>
              <a:gd name="connsiteY1" fmla="*/ 693056 h 2815436"/>
              <a:gd name="connsiteX2" fmla="*/ 2574384 w 2574384"/>
              <a:gd name="connsiteY2" fmla="*/ 693056 h 2815436"/>
              <a:gd name="connsiteX3" fmla="*/ 2574384 w 2574384"/>
              <a:gd name="connsiteY3" fmla="*/ 1961860 h 2815436"/>
              <a:gd name="connsiteX4" fmla="*/ 2574383 w 2574384"/>
              <a:gd name="connsiteY4" fmla="*/ 1961860 h 2815436"/>
              <a:gd name="connsiteX5" fmla="*/ 2306886 w 2574384"/>
              <a:gd name="connsiteY5" fmla="*/ 2105887 h 2815436"/>
              <a:gd name="connsiteX6" fmla="*/ 2347261 w 2574384"/>
              <a:gd name="connsiteY6" fmla="*/ 2180273 h 2815436"/>
              <a:gd name="connsiteX7" fmla="*/ 2383190 w 2574384"/>
              <a:gd name="connsiteY7" fmla="*/ 2358236 h 2815436"/>
              <a:gd name="connsiteX8" fmla="*/ 1925990 w 2574384"/>
              <a:gd name="connsiteY8" fmla="*/ 2815436 h 2815436"/>
              <a:gd name="connsiteX9" fmla="*/ 1546872 w 2574384"/>
              <a:gd name="connsiteY9" fmla="*/ 2613861 h 2815436"/>
              <a:gd name="connsiteX10" fmla="*/ 1505389 w 2574384"/>
              <a:gd name="connsiteY10" fmla="*/ 2537433 h 2815436"/>
              <a:gd name="connsiteX11" fmla="*/ 1287192 w 2574384"/>
              <a:gd name="connsiteY11" fmla="*/ 2654916 h 2815436"/>
              <a:gd name="connsiteX12" fmla="*/ 0 w 2574384"/>
              <a:gd name="connsiteY12" fmla="*/ 1961860 h 2815436"/>
              <a:gd name="connsiteX13" fmla="*/ 1 w 2574384"/>
              <a:gd name="connsiteY13" fmla="*/ 1961860 h 2815436"/>
              <a:gd name="connsiteX14" fmla="*/ 1 w 2574384"/>
              <a:gd name="connsiteY14" fmla="*/ 693056 h 2815436"/>
              <a:gd name="connsiteX15" fmla="*/ 0 w 2574384"/>
              <a:gd name="connsiteY15" fmla="*/ 693056 h 281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4384" h="2815436">
                <a:moveTo>
                  <a:pt x="1287192" y="0"/>
                </a:moveTo>
                <a:lnTo>
                  <a:pt x="2574383" y="693056"/>
                </a:lnTo>
                <a:lnTo>
                  <a:pt x="2574384" y="693056"/>
                </a:lnTo>
                <a:lnTo>
                  <a:pt x="2574384" y="1961860"/>
                </a:lnTo>
                <a:lnTo>
                  <a:pt x="2574383" y="1961860"/>
                </a:lnTo>
                <a:lnTo>
                  <a:pt x="2306886" y="2105887"/>
                </a:lnTo>
                <a:lnTo>
                  <a:pt x="2347261" y="2180273"/>
                </a:lnTo>
                <a:cubicBezTo>
                  <a:pt x="2370397" y="2234972"/>
                  <a:pt x="2383190" y="2295110"/>
                  <a:pt x="2383190" y="2358236"/>
                </a:cubicBezTo>
                <a:cubicBezTo>
                  <a:pt x="2383190" y="2610741"/>
                  <a:pt x="2178495" y="2815436"/>
                  <a:pt x="1925990" y="2815436"/>
                </a:cubicBezTo>
                <a:cubicBezTo>
                  <a:pt x="1768174" y="2815436"/>
                  <a:pt x="1629035" y="2735477"/>
                  <a:pt x="1546872" y="2613861"/>
                </a:cubicBezTo>
                <a:lnTo>
                  <a:pt x="1505389" y="2537433"/>
                </a:lnTo>
                <a:lnTo>
                  <a:pt x="1287192" y="2654916"/>
                </a:lnTo>
                <a:lnTo>
                  <a:pt x="0" y="1961860"/>
                </a:lnTo>
                <a:lnTo>
                  <a:pt x="1" y="1961860"/>
                </a:lnTo>
                <a:lnTo>
                  <a:pt x="1" y="693056"/>
                </a:lnTo>
                <a:lnTo>
                  <a:pt x="0" y="69305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3" name="Freeform 2"/>
          <p:cNvSpPr/>
          <p:nvPr/>
        </p:nvSpPr>
        <p:spPr>
          <a:xfrm>
            <a:off x="2629846" y="1896095"/>
            <a:ext cx="1170175" cy="1279744"/>
          </a:xfrm>
          <a:custGeom>
            <a:avLst/>
            <a:gdLst>
              <a:gd name="connsiteX0" fmla="*/ 1287192 w 2574384"/>
              <a:gd name="connsiteY0" fmla="*/ 0 h 2815436"/>
              <a:gd name="connsiteX1" fmla="*/ 2574383 w 2574384"/>
              <a:gd name="connsiteY1" fmla="*/ 693056 h 2815436"/>
              <a:gd name="connsiteX2" fmla="*/ 2574384 w 2574384"/>
              <a:gd name="connsiteY2" fmla="*/ 693056 h 2815436"/>
              <a:gd name="connsiteX3" fmla="*/ 2574384 w 2574384"/>
              <a:gd name="connsiteY3" fmla="*/ 1961860 h 2815436"/>
              <a:gd name="connsiteX4" fmla="*/ 2574383 w 2574384"/>
              <a:gd name="connsiteY4" fmla="*/ 1961860 h 2815436"/>
              <a:gd name="connsiteX5" fmla="*/ 1287192 w 2574384"/>
              <a:gd name="connsiteY5" fmla="*/ 2654916 h 2815436"/>
              <a:gd name="connsiteX6" fmla="*/ 1071715 w 2574384"/>
              <a:gd name="connsiteY6" fmla="*/ 2538898 h 2815436"/>
              <a:gd name="connsiteX7" fmla="*/ 1031027 w 2574384"/>
              <a:gd name="connsiteY7" fmla="*/ 2613861 h 2815436"/>
              <a:gd name="connsiteX8" fmla="*/ 651909 w 2574384"/>
              <a:gd name="connsiteY8" fmla="*/ 2815436 h 2815436"/>
              <a:gd name="connsiteX9" fmla="*/ 194709 w 2574384"/>
              <a:gd name="connsiteY9" fmla="*/ 2358236 h 2815436"/>
              <a:gd name="connsiteX10" fmla="*/ 230638 w 2574384"/>
              <a:gd name="connsiteY10" fmla="*/ 2180273 h 2815436"/>
              <a:gd name="connsiteX11" fmla="*/ 270218 w 2574384"/>
              <a:gd name="connsiteY11" fmla="*/ 2107352 h 2815436"/>
              <a:gd name="connsiteX12" fmla="*/ 0 w 2574384"/>
              <a:gd name="connsiteY12" fmla="*/ 1961860 h 2815436"/>
              <a:gd name="connsiteX13" fmla="*/ 1 w 2574384"/>
              <a:gd name="connsiteY13" fmla="*/ 1961860 h 2815436"/>
              <a:gd name="connsiteX14" fmla="*/ 1 w 2574384"/>
              <a:gd name="connsiteY14" fmla="*/ 693056 h 2815436"/>
              <a:gd name="connsiteX15" fmla="*/ 0 w 2574384"/>
              <a:gd name="connsiteY15" fmla="*/ 693056 h 281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74384" h="2815436">
                <a:moveTo>
                  <a:pt x="1287192" y="0"/>
                </a:moveTo>
                <a:lnTo>
                  <a:pt x="2574383" y="693056"/>
                </a:lnTo>
                <a:lnTo>
                  <a:pt x="2574384" y="693056"/>
                </a:lnTo>
                <a:lnTo>
                  <a:pt x="2574384" y="1961860"/>
                </a:lnTo>
                <a:lnTo>
                  <a:pt x="2574383" y="1961860"/>
                </a:lnTo>
                <a:lnTo>
                  <a:pt x="1287192" y="2654916"/>
                </a:lnTo>
                <a:lnTo>
                  <a:pt x="1071715" y="2538898"/>
                </a:lnTo>
                <a:lnTo>
                  <a:pt x="1031027" y="2613861"/>
                </a:lnTo>
                <a:cubicBezTo>
                  <a:pt x="948865" y="2735477"/>
                  <a:pt x="809725" y="2815436"/>
                  <a:pt x="651909" y="2815436"/>
                </a:cubicBezTo>
                <a:cubicBezTo>
                  <a:pt x="399404" y="2815436"/>
                  <a:pt x="194709" y="2610741"/>
                  <a:pt x="194709" y="2358236"/>
                </a:cubicBezTo>
                <a:cubicBezTo>
                  <a:pt x="194709" y="2295110"/>
                  <a:pt x="207502" y="2234972"/>
                  <a:pt x="230638" y="2180273"/>
                </a:cubicBezTo>
                <a:lnTo>
                  <a:pt x="270218" y="2107352"/>
                </a:lnTo>
                <a:lnTo>
                  <a:pt x="0" y="1961860"/>
                </a:lnTo>
                <a:lnTo>
                  <a:pt x="1" y="1961860"/>
                </a:lnTo>
                <a:lnTo>
                  <a:pt x="1" y="693056"/>
                </a:lnTo>
                <a:lnTo>
                  <a:pt x="0" y="69305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4" name="Freeform 3"/>
          <p:cNvSpPr/>
          <p:nvPr/>
        </p:nvSpPr>
        <p:spPr>
          <a:xfrm>
            <a:off x="3014672" y="2825610"/>
            <a:ext cx="1377993" cy="1206780"/>
          </a:xfrm>
          <a:custGeom>
            <a:avLst/>
            <a:gdLst>
              <a:gd name="connsiteX0" fmla="*/ 1744392 w 3031584"/>
              <a:gd name="connsiteY0" fmla="*/ 0 h 2654916"/>
              <a:gd name="connsiteX1" fmla="*/ 3031583 w 3031584"/>
              <a:gd name="connsiteY1" fmla="*/ 693056 h 2654916"/>
              <a:gd name="connsiteX2" fmla="*/ 3031584 w 3031584"/>
              <a:gd name="connsiteY2" fmla="*/ 693056 h 2654916"/>
              <a:gd name="connsiteX3" fmla="*/ 3031584 w 3031584"/>
              <a:gd name="connsiteY3" fmla="*/ 1961860 h 2654916"/>
              <a:gd name="connsiteX4" fmla="*/ 3031583 w 3031584"/>
              <a:gd name="connsiteY4" fmla="*/ 1961860 h 2654916"/>
              <a:gd name="connsiteX5" fmla="*/ 1744392 w 3031584"/>
              <a:gd name="connsiteY5" fmla="*/ 2654916 h 2654916"/>
              <a:gd name="connsiteX6" fmla="*/ 457200 w 3031584"/>
              <a:gd name="connsiteY6" fmla="*/ 1961860 h 2654916"/>
              <a:gd name="connsiteX7" fmla="*/ 457201 w 3031584"/>
              <a:gd name="connsiteY7" fmla="*/ 1961860 h 2654916"/>
              <a:gd name="connsiteX8" fmla="*/ 457201 w 3031584"/>
              <a:gd name="connsiteY8" fmla="*/ 1784658 h 2654916"/>
              <a:gd name="connsiteX9" fmla="*/ 457200 w 3031584"/>
              <a:gd name="connsiteY9" fmla="*/ 1784658 h 2654916"/>
              <a:gd name="connsiteX10" fmla="*/ 0 w 3031584"/>
              <a:gd name="connsiteY10" fmla="*/ 1327458 h 2654916"/>
              <a:gd name="connsiteX11" fmla="*/ 457200 w 3031584"/>
              <a:gd name="connsiteY11" fmla="*/ 870258 h 2654916"/>
              <a:gd name="connsiteX12" fmla="*/ 457201 w 3031584"/>
              <a:gd name="connsiteY12" fmla="*/ 870258 h 2654916"/>
              <a:gd name="connsiteX13" fmla="*/ 457201 w 3031584"/>
              <a:gd name="connsiteY13" fmla="*/ 693056 h 2654916"/>
              <a:gd name="connsiteX14" fmla="*/ 457200 w 3031584"/>
              <a:gd name="connsiteY14" fmla="*/ 693056 h 265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31584" h="2654916">
                <a:moveTo>
                  <a:pt x="1744392" y="0"/>
                </a:moveTo>
                <a:lnTo>
                  <a:pt x="3031583" y="693056"/>
                </a:lnTo>
                <a:lnTo>
                  <a:pt x="3031584" y="693056"/>
                </a:lnTo>
                <a:lnTo>
                  <a:pt x="3031584" y="1961860"/>
                </a:lnTo>
                <a:lnTo>
                  <a:pt x="3031583" y="1961860"/>
                </a:lnTo>
                <a:lnTo>
                  <a:pt x="1744392" y="2654916"/>
                </a:lnTo>
                <a:lnTo>
                  <a:pt x="457200" y="1961860"/>
                </a:lnTo>
                <a:lnTo>
                  <a:pt x="457201" y="1961860"/>
                </a:lnTo>
                <a:lnTo>
                  <a:pt x="457201" y="1784658"/>
                </a:lnTo>
                <a:lnTo>
                  <a:pt x="457200" y="1784658"/>
                </a:lnTo>
                <a:cubicBezTo>
                  <a:pt x="204695" y="1784658"/>
                  <a:pt x="0" y="1579963"/>
                  <a:pt x="0" y="1327458"/>
                </a:cubicBezTo>
                <a:cubicBezTo>
                  <a:pt x="0" y="1074953"/>
                  <a:pt x="204695" y="870258"/>
                  <a:pt x="457200" y="870258"/>
                </a:cubicBezTo>
                <a:lnTo>
                  <a:pt x="457201" y="870258"/>
                </a:lnTo>
                <a:lnTo>
                  <a:pt x="457201" y="693056"/>
                </a:lnTo>
                <a:lnTo>
                  <a:pt x="457200" y="69305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5" name="Freeform 4"/>
          <p:cNvSpPr/>
          <p:nvPr/>
        </p:nvSpPr>
        <p:spPr>
          <a:xfrm>
            <a:off x="831273" y="2825610"/>
            <a:ext cx="1365060" cy="1206780"/>
          </a:xfrm>
          <a:custGeom>
            <a:avLst/>
            <a:gdLst>
              <a:gd name="connsiteX0" fmla="*/ 1287192 w 3003132"/>
              <a:gd name="connsiteY0" fmla="*/ 0 h 2654916"/>
              <a:gd name="connsiteX1" fmla="*/ 2574383 w 3003132"/>
              <a:gd name="connsiteY1" fmla="*/ 693056 h 2654916"/>
              <a:gd name="connsiteX2" fmla="*/ 2574384 w 3003132"/>
              <a:gd name="connsiteY2" fmla="*/ 693056 h 2654916"/>
              <a:gd name="connsiteX3" fmla="*/ 2574384 w 3003132"/>
              <a:gd name="connsiteY3" fmla="*/ 853922 h 2654916"/>
              <a:gd name="connsiteX4" fmla="*/ 2638074 w 3003132"/>
              <a:gd name="connsiteY4" fmla="*/ 860343 h 2654916"/>
              <a:gd name="connsiteX5" fmla="*/ 3003132 w 3003132"/>
              <a:gd name="connsiteY5" fmla="*/ 1308254 h 2654916"/>
              <a:gd name="connsiteX6" fmla="*/ 2638074 w 3003132"/>
              <a:gd name="connsiteY6" fmla="*/ 1756166 h 2654916"/>
              <a:gd name="connsiteX7" fmla="*/ 2574384 w 3003132"/>
              <a:gd name="connsiteY7" fmla="*/ 1762586 h 2654916"/>
              <a:gd name="connsiteX8" fmla="*/ 2574384 w 3003132"/>
              <a:gd name="connsiteY8" fmla="*/ 1961860 h 2654916"/>
              <a:gd name="connsiteX9" fmla="*/ 2574383 w 3003132"/>
              <a:gd name="connsiteY9" fmla="*/ 1961860 h 2654916"/>
              <a:gd name="connsiteX10" fmla="*/ 1287192 w 3003132"/>
              <a:gd name="connsiteY10" fmla="*/ 2654916 h 2654916"/>
              <a:gd name="connsiteX11" fmla="*/ 0 w 3003132"/>
              <a:gd name="connsiteY11" fmla="*/ 1961860 h 2654916"/>
              <a:gd name="connsiteX12" fmla="*/ 1 w 3003132"/>
              <a:gd name="connsiteY12" fmla="*/ 1961860 h 2654916"/>
              <a:gd name="connsiteX13" fmla="*/ 1 w 3003132"/>
              <a:gd name="connsiteY13" fmla="*/ 693056 h 2654916"/>
              <a:gd name="connsiteX14" fmla="*/ 0 w 3003132"/>
              <a:gd name="connsiteY14" fmla="*/ 693056 h 265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03132" h="2654916">
                <a:moveTo>
                  <a:pt x="1287192" y="0"/>
                </a:moveTo>
                <a:lnTo>
                  <a:pt x="2574383" y="693056"/>
                </a:lnTo>
                <a:lnTo>
                  <a:pt x="2574384" y="693056"/>
                </a:lnTo>
                <a:lnTo>
                  <a:pt x="2574384" y="853922"/>
                </a:lnTo>
                <a:lnTo>
                  <a:pt x="2638074" y="860343"/>
                </a:lnTo>
                <a:cubicBezTo>
                  <a:pt x="2846412" y="902975"/>
                  <a:pt x="3003132" y="1087312"/>
                  <a:pt x="3003132" y="1308254"/>
                </a:cubicBezTo>
                <a:cubicBezTo>
                  <a:pt x="3003132" y="1529196"/>
                  <a:pt x="2846412" y="1713533"/>
                  <a:pt x="2638074" y="1756166"/>
                </a:cubicBezTo>
                <a:lnTo>
                  <a:pt x="2574384" y="1762586"/>
                </a:lnTo>
                <a:lnTo>
                  <a:pt x="2574384" y="1961860"/>
                </a:lnTo>
                <a:lnTo>
                  <a:pt x="2574383" y="1961860"/>
                </a:lnTo>
                <a:lnTo>
                  <a:pt x="1287192" y="2654916"/>
                </a:lnTo>
                <a:lnTo>
                  <a:pt x="0" y="1961860"/>
                </a:lnTo>
                <a:lnTo>
                  <a:pt x="1" y="1961860"/>
                </a:lnTo>
                <a:lnTo>
                  <a:pt x="1" y="693056"/>
                </a:lnTo>
                <a:lnTo>
                  <a:pt x="0" y="693056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6" name="Freeform 5"/>
          <p:cNvSpPr/>
          <p:nvPr/>
        </p:nvSpPr>
        <p:spPr>
          <a:xfrm>
            <a:off x="1420721" y="3664703"/>
            <a:ext cx="1170175" cy="1297202"/>
          </a:xfrm>
          <a:custGeom>
            <a:avLst/>
            <a:gdLst>
              <a:gd name="connsiteX0" fmla="*/ 1920719 w 2574384"/>
              <a:gd name="connsiteY0" fmla="*/ 0 h 2853844"/>
              <a:gd name="connsiteX1" fmla="*/ 2377919 w 2574384"/>
              <a:gd name="connsiteY1" fmla="*/ 457200 h 2853844"/>
              <a:gd name="connsiteX2" fmla="*/ 2299837 w 2574384"/>
              <a:gd name="connsiteY2" fmla="*/ 712825 h 2853844"/>
              <a:gd name="connsiteX3" fmla="*/ 2281934 w 2574384"/>
              <a:gd name="connsiteY3" fmla="*/ 734523 h 2853844"/>
              <a:gd name="connsiteX4" fmla="*/ 2574383 w 2574384"/>
              <a:gd name="connsiteY4" fmla="*/ 891985 h 2853844"/>
              <a:gd name="connsiteX5" fmla="*/ 2574384 w 2574384"/>
              <a:gd name="connsiteY5" fmla="*/ 891985 h 2853844"/>
              <a:gd name="connsiteX6" fmla="*/ 2574384 w 2574384"/>
              <a:gd name="connsiteY6" fmla="*/ 2160788 h 2853844"/>
              <a:gd name="connsiteX7" fmla="*/ 2574383 w 2574384"/>
              <a:gd name="connsiteY7" fmla="*/ 2160788 h 2853844"/>
              <a:gd name="connsiteX8" fmla="*/ 1287192 w 2574384"/>
              <a:gd name="connsiteY8" fmla="*/ 2853844 h 2853844"/>
              <a:gd name="connsiteX9" fmla="*/ 0 w 2574384"/>
              <a:gd name="connsiteY9" fmla="*/ 2160788 h 2853844"/>
              <a:gd name="connsiteX10" fmla="*/ 1 w 2574384"/>
              <a:gd name="connsiteY10" fmla="*/ 2160788 h 2853844"/>
              <a:gd name="connsiteX11" fmla="*/ 1 w 2574384"/>
              <a:gd name="connsiteY11" fmla="*/ 891985 h 2853844"/>
              <a:gd name="connsiteX12" fmla="*/ 0 w 2574384"/>
              <a:gd name="connsiteY12" fmla="*/ 891985 h 2853844"/>
              <a:gd name="connsiteX13" fmla="*/ 1287192 w 2574384"/>
              <a:gd name="connsiteY13" fmla="*/ 198928 h 2853844"/>
              <a:gd name="connsiteX14" fmla="*/ 1490412 w 2574384"/>
              <a:gd name="connsiteY14" fmla="*/ 308347 h 2853844"/>
              <a:gd name="connsiteX15" fmla="*/ 1499448 w 2574384"/>
              <a:gd name="connsiteY15" fmla="*/ 279237 h 2853844"/>
              <a:gd name="connsiteX16" fmla="*/ 1920719 w 2574384"/>
              <a:gd name="connsiteY16" fmla="*/ 0 h 2853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74384" h="2853844">
                <a:moveTo>
                  <a:pt x="1920719" y="0"/>
                </a:moveTo>
                <a:cubicBezTo>
                  <a:pt x="2173224" y="0"/>
                  <a:pt x="2377919" y="204695"/>
                  <a:pt x="2377919" y="457200"/>
                </a:cubicBezTo>
                <a:cubicBezTo>
                  <a:pt x="2377919" y="551890"/>
                  <a:pt x="2349134" y="639856"/>
                  <a:pt x="2299837" y="712825"/>
                </a:cubicBezTo>
                <a:lnTo>
                  <a:pt x="2281934" y="734523"/>
                </a:lnTo>
                <a:lnTo>
                  <a:pt x="2574383" y="891985"/>
                </a:lnTo>
                <a:lnTo>
                  <a:pt x="2574384" y="891985"/>
                </a:lnTo>
                <a:lnTo>
                  <a:pt x="2574384" y="2160788"/>
                </a:lnTo>
                <a:lnTo>
                  <a:pt x="2574383" y="2160788"/>
                </a:lnTo>
                <a:lnTo>
                  <a:pt x="1287192" y="2853844"/>
                </a:lnTo>
                <a:lnTo>
                  <a:pt x="0" y="2160788"/>
                </a:lnTo>
                <a:lnTo>
                  <a:pt x="1" y="2160788"/>
                </a:lnTo>
                <a:lnTo>
                  <a:pt x="1" y="891985"/>
                </a:lnTo>
                <a:lnTo>
                  <a:pt x="0" y="891985"/>
                </a:lnTo>
                <a:lnTo>
                  <a:pt x="1287192" y="198928"/>
                </a:lnTo>
                <a:lnTo>
                  <a:pt x="1490412" y="308347"/>
                </a:lnTo>
                <a:lnTo>
                  <a:pt x="1499448" y="279237"/>
                </a:lnTo>
                <a:cubicBezTo>
                  <a:pt x="1568855" y="115141"/>
                  <a:pt x="1731340" y="0"/>
                  <a:pt x="192071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7" name="Freeform 6"/>
          <p:cNvSpPr/>
          <p:nvPr/>
        </p:nvSpPr>
        <p:spPr>
          <a:xfrm>
            <a:off x="2629846" y="3664703"/>
            <a:ext cx="1170175" cy="1297202"/>
          </a:xfrm>
          <a:custGeom>
            <a:avLst/>
            <a:gdLst>
              <a:gd name="connsiteX0" fmla="*/ 651909 w 2574384"/>
              <a:gd name="connsiteY0" fmla="*/ 0 h 2853844"/>
              <a:gd name="connsiteX1" fmla="*/ 1073180 w 2574384"/>
              <a:gd name="connsiteY1" fmla="*/ 279237 h 2853844"/>
              <a:gd name="connsiteX2" fmla="*/ 1082468 w 2574384"/>
              <a:gd name="connsiteY2" fmla="*/ 309157 h 2853844"/>
              <a:gd name="connsiteX3" fmla="*/ 1287192 w 2574384"/>
              <a:gd name="connsiteY3" fmla="*/ 198928 h 2853844"/>
              <a:gd name="connsiteX4" fmla="*/ 2574383 w 2574384"/>
              <a:gd name="connsiteY4" fmla="*/ 891985 h 2853844"/>
              <a:gd name="connsiteX5" fmla="*/ 2574384 w 2574384"/>
              <a:gd name="connsiteY5" fmla="*/ 891985 h 2853844"/>
              <a:gd name="connsiteX6" fmla="*/ 2574384 w 2574384"/>
              <a:gd name="connsiteY6" fmla="*/ 2160788 h 2853844"/>
              <a:gd name="connsiteX7" fmla="*/ 2574383 w 2574384"/>
              <a:gd name="connsiteY7" fmla="*/ 2160788 h 2853844"/>
              <a:gd name="connsiteX8" fmla="*/ 1287192 w 2574384"/>
              <a:gd name="connsiteY8" fmla="*/ 2853844 h 2853844"/>
              <a:gd name="connsiteX9" fmla="*/ 0 w 2574384"/>
              <a:gd name="connsiteY9" fmla="*/ 2160788 h 2853844"/>
              <a:gd name="connsiteX10" fmla="*/ 1 w 2574384"/>
              <a:gd name="connsiteY10" fmla="*/ 2160788 h 2853844"/>
              <a:gd name="connsiteX11" fmla="*/ 1 w 2574384"/>
              <a:gd name="connsiteY11" fmla="*/ 891985 h 2853844"/>
              <a:gd name="connsiteX12" fmla="*/ 0 w 2574384"/>
              <a:gd name="connsiteY12" fmla="*/ 891985 h 2853844"/>
              <a:gd name="connsiteX13" fmla="*/ 291234 w 2574384"/>
              <a:gd name="connsiteY13" fmla="*/ 735177 h 2853844"/>
              <a:gd name="connsiteX14" fmla="*/ 272791 w 2574384"/>
              <a:gd name="connsiteY14" fmla="*/ 712825 h 2853844"/>
              <a:gd name="connsiteX15" fmla="*/ 194709 w 2574384"/>
              <a:gd name="connsiteY15" fmla="*/ 457200 h 2853844"/>
              <a:gd name="connsiteX16" fmla="*/ 651909 w 2574384"/>
              <a:gd name="connsiteY16" fmla="*/ 0 h 2853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74384" h="2853844">
                <a:moveTo>
                  <a:pt x="651909" y="0"/>
                </a:moveTo>
                <a:cubicBezTo>
                  <a:pt x="841288" y="0"/>
                  <a:pt x="1003773" y="115141"/>
                  <a:pt x="1073180" y="279237"/>
                </a:cubicBezTo>
                <a:lnTo>
                  <a:pt x="1082468" y="309157"/>
                </a:lnTo>
                <a:lnTo>
                  <a:pt x="1287192" y="198928"/>
                </a:lnTo>
                <a:lnTo>
                  <a:pt x="2574383" y="891985"/>
                </a:lnTo>
                <a:lnTo>
                  <a:pt x="2574384" y="891985"/>
                </a:lnTo>
                <a:lnTo>
                  <a:pt x="2574384" y="2160788"/>
                </a:lnTo>
                <a:lnTo>
                  <a:pt x="2574383" y="2160788"/>
                </a:lnTo>
                <a:lnTo>
                  <a:pt x="1287192" y="2853844"/>
                </a:lnTo>
                <a:lnTo>
                  <a:pt x="0" y="2160788"/>
                </a:lnTo>
                <a:lnTo>
                  <a:pt x="1" y="2160788"/>
                </a:lnTo>
                <a:lnTo>
                  <a:pt x="1" y="891985"/>
                </a:lnTo>
                <a:lnTo>
                  <a:pt x="0" y="891985"/>
                </a:lnTo>
                <a:lnTo>
                  <a:pt x="291234" y="735177"/>
                </a:lnTo>
                <a:lnTo>
                  <a:pt x="272791" y="712825"/>
                </a:lnTo>
                <a:cubicBezTo>
                  <a:pt x="223494" y="639856"/>
                  <a:pt x="194709" y="551890"/>
                  <a:pt x="194709" y="457200"/>
                </a:cubicBezTo>
                <a:cubicBezTo>
                  <a:pt x="194709" y="204695"/>
                  <a:pt x="399404" y="0"/>
                  <a:pt x="65190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8" name="Freeform 7"/>
          <p:cNvSpPr/>
          <p:nvPr/>
        </p:nvSpPr>
        <p:spPr>
          <a:xfrm>
            <a:off x="1684756" y="2377163"/>
            <a:ext cx="906140" cy="798676"/>
          </a:xfrm>
          <a:custGeom>
            <a:avLst/>
            <a:gdLst>
              <a:gd name="connsiteX0" fmla="*/ 1993508 w 1993508"/>
              <a:gd name="connsiteY0" fmla="*/ 0 h 1757088"/>
              <a:gd name="connsiteX1" fmla="*/ 1993508 w 1993508"/>
              <a:gd name="connsiteY1" fmla="*/ 903512 h 1757088"/>
              <a:gd name="connsiteX2" fmla="*/ 1993507 w 1993508"/>
              <a:gd name="connsiteY2" fmla="*/ 903512 h 1757088"/>
              <a:gd name="connsiteX3" fmla="*/ 1726010 w 1993508"/>
              <a:gd name="connsiteY3" fmla="*/ 1047539 h 1757088"/>
              <a:gd name="connsiteX4" fmla="*/ 1766385 w 1993508"/>
              <a:gd name="connsiteY4" fmla="*/ 1121925 h 1757088"/>
              <a:gd name="connsiteX5" fmla="*/ 1802314 w 1993508"/>
              <a:gd name="connsiteY5" fmla="*/ 1299888 h 1757088"/>
              <a:gd name="connsiteX6" fmla="*/ 1345114 w 1993508"/>
              <a:gd name="connsiteY6" fmla="*/ 1757088 h 1757088"/>
              <a:gd name="connsiteX7" fmla="*/ 965996 w 1993508"/>
              <a:gd name="connsiteY7" fmla="*/ 1555513 h 1757088"/>
              <a:gd name="connsiteX8" fmla="*/ 924513 w 1993508"/>
              <a:gd name="connsiteY8" fmla="*/ 1479085 h 1757088"/>
              <a:gd name="connsiteX9" fmla="*/ 706316 w 1993508"/>
              <a:gd name="connsiteY9" fmla="*/ 1596568 h 1757088"/>
              <a:gd name="connsiteX10" fmla="*/ 0 w 1993508"/>
              <a:gd name="connsiteY10" fmla="*/ 1216270 h 1757088"/>
              <a:gd name="connsiteX11" fmla="*/ 3060 w 1993508"/>
              <a:gd name="connsiteY11" fmla="*/ 1209917 h 1757088"/>
              <a:gd name="connsiteX12" fmla="*/ 1803031 w 1993508"/>
              <a:gd name="connsiteY12" fmla="*/ 9618 h 175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3508" h="1757088">
                <a:moveTo>
                  <a:pt x="1993508" y="0"/>
                </a:moveTo>
                <a:lnTo>
                  <a:pt x="1993508" y="903512"/>
                </a:lnTo>
                <a:lnTo>
                  <a:pt x="1993507" y="903512"/>
                </a:lnTo>
                <a:lnTo>
                  <a:pt x="1726010" y="1047539"/>
                </a:lnTo>
                <a:lnTo>
                  <a:pt x="1766385" y="1121925"/>
                </a:lnTo>
                <a:cubicBezTo>
                  <a:pt x="1789521" y="1176624"/>
                  <a:pt x="1802314" y="1236762"/>
                  <a:pt x="1802314" y="1299888"/>
                </a:cubicBezTo>
                <a:cubicBezTo>
                  <a:pt x="1802314" y="1552393"/>
                  <a:pt x="1597619" y="1757088"/>
                  <a:pt x="1345114" y="1757088"/>
                </a:cubicBezTo>
                <a:cubicBezTo>
                  <a:pt x="1187298" y="1757088"/>
                  <a:pt x="1048159" y="1677129"/>
                  <a:pt x="965996" y="1555513"/>
                </a:cubicBezTo>
                <a:lnTo>
                  <a:pt x="924513" y="1479085"/>
                </a:lnTo>
                <a:lnTo>
                  <a:pt x="706316" y="1596568"/>
                </a:lnTo>
                <a:lnTo>
                  <a:pt x="0" y="1216270"/>
                </a:lnTo>
                <a:lnTo>
                  <a:pt x="3060" y="1209917"/>
                </a:lnTo>
                <a:cubicBezTo>
                  <a:pt x="359655" y="553485"/>
                  <a:pt x="1024331" y="88700"/>
                  <a:pt x="1803031" y="9618"/>
                </a:cubicBezTo>
                <a:close/>
              </a:path>
            </a:pathLst>
          </a:cu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9" name="Freeform 8"/>
          <p:cNvSpPr/>
          <p:nvPr/>
        </p:nvSpPr>
        <p:spPr>
          <a:xfrm>
            <a:off x="2629847" y="2377002"/>
            <a:ext cx="908677" cy="798838"/>
          </a:xfrm>
          <a:custGeom>
            <a:avLst/>
            <a:gdLst>
              <a:gd name="connsiteX0" fmla="*/ 1 w 1999090"/>
              <a:gd name="connsiteY0" fmla="*/ 0 h 1757443"/>
              <a:gd name="connsiteX1" fmla="*/ 197506 w 1999090"/>
              <a:gd name="connsiteY1" fmla="*/ 9973 h 1757443"/>
              <a:gd name="connsiteX2" fmla="*/ 1997477 w 1999090"/>
              <a:gd name="connsiteY2" fmla="*/ 1210272 h 1757443"/>
              <a:gd name="connsiteX3" fmla="*/ 1999090 w 1999090"/>
              <a:gd name="connsiteY3" fmla="*/ 1213620 h 1757443"/>
              <a:gd name="connsiteX4" fmla="*/ 1287192 w 1999090"/>
              <a:gd name="connsiteY4" fmla="*/ 1596923 h 1757443"/>
              <a:gd name="connsiteX5" fmla="*/ 1071715 w 1999090"/>
              <a:gd name="connsiteY5" fmla="*/ 1480905 h 1757443"/>
              <a:gd name="connsiteX6" fmla="*/ 1031027 w 1999090"/>
              <a:gd name="connsiteY6" fmla="*/ 1555868 h 1757443"/>
              <a:gd name="connsiteX7" fmla="*/ 651909 w 1999090"/>
              <a:gd name="connsiteY7" fmla="*/ 1757443 h 1757443"/>
              <a:gd name="connsiteX8" fmla="*/ 194709 w 1999090"/>
              <a:gd name="connsiteY8" fmla="*/ 1300243 h 1757443"/>
              <a:gd name="connsiteX9" fmla="*/ 230638 w 1999090"/>
              <a:gd name="connsiteY9" fmla="*/ 1122280 h 1757443"/>
              <a:gd name="connsiteX10" fmla="*/ 270218 w 1999090"/>
              <a:gd name="connsiteY10" fmla="*/ 1049359 h 1757443"/>
              <a:gd name="connsiteX11" fmla="*/ 0 w 1999090"/>
              <a:gd name="connsiteY11" fmla="*/ 903867 h 1757443"/>
              <a:gd name="connsiteX12" fmla="*/ 1 w 1999090"/>
              <a:gd name="connsiteY12" fmla="*/ 903867 h 1757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9090" h="1757443">
                <a:moveTo>
                  <a:pt x="1" y="0"/>
                </a:moveTo>
                <a:lnTo>
                  <a:pt x="197506" y="9973"/>
                </a:lnTo>
                <a:cubicBezTo>
                  <a:pt x="976206" y="89055"/>
                  <a:pt x="1640882" y="553840"/>
                  <a:pt x="1997477" y="1210272"/>
                </a:cubicBezTo>
                <a:lnTo>
                  <a:pt x="1999090" y="1213620"/>
                </a:lnTo>
                <a:lnTo>
                  <a:pt x="1287192" y="1596923"/>
                </a:lnTo>
                <a:lnTo>
                  <a:pt x="1071715" y="1480905"/>
                </a:lnTo>
                <a:lnTo>
                  <a:pt x="1031027" y="1555868"/>
                </a:lnTo>
                <a:cubicBezTo>
                  <a:pt x="948865" y="1677484"/>
                  <a:pt x="809725" y="1757443"/>
                  <a:pt x="651909" y="1757443"/>
                </a:cubicBezTo>
                <a:cubicBezTo>
                  <a:pt x="399404" y="1757443"/>
                  <a:pt x="194709" y="1552748"/>
                  <a:pt x="194709" y="1300243"/>
                </a:cubicBezTo>
                <a:cubicBezTo>
                  <a:pt x="194709" y="1237117"/>
                  <a:pt x="207502" y="1176979"/>
                  <a:pt x="230638" y="1122280"/>
                </a:cubicBezTo>
                <a:lnTo>
                  <a:pt x="270218" y="1049359"/>
                </a:lnTo>
                <a:lnTo>
                  <a:pt x="0" y="903867"/>
                </a:lnTo>
                <a:lnTo>
                  <a:pt x="1" y="903867"/>
                </a:lnTo>
                <a:close/>
              </a:path>
            </a:pathLst>
          </a:custGeom>
          <a:solidFill>
            <a:schemeClr val="accent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10" name="Freeform 9"/>
          <p:cNvSpPr/>
          <p:nvPr/>
        </p:nvSpPr>
        <p:spPr>
          <a:xfrm>
            <a:off x="3014673" y="2961861"/>
            <a:ext cx="650198" cy="934279"/>
          </a:xfrm>
          <a:custGeom>
            <a:avLst/>
            <a:gdLst>
              <a:gd name="connsiteX0" fmla="*/ 1187673 w 1430435"/>
              <a:gd name="connsiteY0" fmla="*/ 0 h 2055413"/>
              <a:gd name="connsiteX1" fmla="*/ 1248402 w 1430435"/>
              <a:gd name="connsiteY1" fmla="*/ 126065 h 2055413"/>
              <a:gd name="connsiteX2" fmla="*/ 1430435 w 1430435"/>
              <a:gd name="connsiteY2" fmla="*/ 1027706 h 2055413"/>
              <a:gd name="connsiteX3" fmla="*/ 1248402 w 1430435"/>
              <a:gd name="connsiteY3" fmla="*/ 1929347 h 2055413"/>
              <a:gd name="connsiteX4" fmla="*/ 1187673 w 1430435"/>
              <a:gd name="connsiteY4" fmla="*/ 2055413 h 2055413"/>
              <a:gd name="connsiteX5" fmla="*/ 457200 w 1430435"/>
              <a:gd name="connsiteY5" fmla="*/ 1662108 h 2055413"/>
              <a:gd name="connsiteX6" fmla="*/ 457201 w 1430435"/>
              <a:gd name="connsiteY6" fmla="*/ 1662108 h 2055413"/>
              <a:gd name="connsiteX7" fmla="*/ 457201 w 1430435"/>
              <a:gd name="connsiteY7" fmla="*/ 1484906 h 2055413"/>
              <a:gd name="connsiteX8" fmla="*/ 457200 w 1430435"/>
              <a:gd name="connsiteY8" fmla="*/ 1484906 h 2055413"/>
              <a:gd name="connsiteX9" fmla="*/ 0 w 1430435"/>
              <a:gd name="connsiteY9" fmla="*/ 1027706 h 2055413"/>
              <a:gd name="connsiteX10" fmla="*/ 457200 w 1430435"/>
              <a:gd name="connsiteY10" fmla="*/ 570506 h 2055413"/>
              <a:gd name="connsiteX11" fmla="*/ 457201 w 1430435"/>
              <a:gd name="connsiteY11" fmla="*/ 570506 h 2055413"/>
              <a:gd name="connsiteX12" fmla="*/ 457201 w 1430435"/>
              <a:gd name="connsiteY12" fmla="*/ 393304 h 2055413"/>
              <a:gd name="connsiteX13" fmla="*/ 457200 w 1430435"/>
              <a:gd name="connsiteY13" fmla="*/ 393304 h 205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30435" h="2055413">
                <a:moveTo>
                  <a:pt x="1187673" y="0"/>
                </a:moveTo>
                <a:lnTo>
                  <a:pt x="1248402" y="126065"/>
                </a:lnTo>
                <a:cubicBezTo>
                  <a:pt x="1365618" y="403194"/>
                  <a:pt x="1430435" y="707881"/>
                  <a:pt x="1430435" y="1027706"/>
                </a:cubicBezTo>
                <a:cubicBezTo>
                  <a:pt x="1430435" y="1347532"/>
                  <a:pt x="1365618" y="1652219"/>
                  <a:pt x="1248402" y="1929347"/>
                </a:cubicBezTo>
                <a:lnTo>
                  <a:pt x="1187673" y="2055413"/>
                </a:lnTo>
                <a:lnTo>
                  <a:pt x="457200" y="1662108"/>
                </a:lnTo>
                <a:lnTo>
                  <a:pt x="457201" y="1662108"/>
                </a:lnTo>
                <a:lnTo>
                  <a:pt x="457201" y="1484906"/>
                </a:lnTo>
                <a:lnTo>
                  <a:pt x="457200" y="1484906"/>
                </a:lnTo>
                <a:cubicBezTo>
                  <a:pt x="204695" y="1484906"/>
                  <a:pt x="0" y="1280211"/>
                  <a:pt x="0" y="1027706"/>
                </a:cubicBezTo>
                <a:cubicBezTo>
                  <a:pt x="0" y="775201"/>
                  <a:pt x="204695" y="570506"/>
                  <a:pt x="457200" y="570506"/>
                </a:cubicBezTo>
                <a:lnTo>
                  <a:pt x="457201" y="570506"/>
                </a:lnTo>
                <a:lnTo>
                  <a:pt x="457201" y="393304"/>
                </a:lnTo>
                <a:lnTo>
                  <a:pt x="457200" y="393304"/>
                </a:lnTo>
                <a:close/>
              </a:path>
            </a:pathLst>
          </a:custGeom>
          <a:solidFill>
            <a:schemeClr val="accent3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11" name="Freeform 10"/>
          <p:cNvSpPr/>
          <p:nvPr/>
        </p:nvSpPr>
        <p:spPr>
          <a:xfrm>
            <a:off x="2629847" y="3664703"/>
            <a:ext cx="908677" cy="816296"/>
          </a:xfrm>
          <a:custGeom>
            <a:avLst/>
            <a:gdLst>
              <a:gd name="connsiteX0" fmla="*/ 651909 w 1999090"/>
              <a:gd name="connsiteY0" fmla="*/ 0 h 1795851"/>
              <a:gd name="connsiteX1" fmla="*/ 1073180 w 1999090"/>
              <a:gd name="connsiteY1" fmla="*/ 279237 h 1795851"/>
              <a:gd name="connsiteX2" fmla="*/ 1082468 w 1999090"/>
              <a:gd name="connsiteY2" fmla="*/ 309157 h 1795851"/>
              <a:gd name="connsiteX3" fmla="*/ 1287192 w 1999090"/>
              <a:gd name="connsiteY3" fmla="*/ 198928 h 1795851"/>
              <a:gd name="connsiteX4" fmla="*/ 1999090 w 1999090"/>
              <a:gd name="connsiteY4" fmla="*/ 582232 h 1795851"/>
              <a:gd name="connsiteX5" fmla="*/ 1997477 w 1999090"/>
              <a:gd name="connsiteY5" fmla="*/ 585580 h 1795851"/>
              <a:gd name="connsiteX6" fmla="*/ 197506 w 1999090"/>
              <a:gd name="connsiteY6" fmla="*/ 1785878 h 1795851"/>
              <a:gd name="connsiteX7" fmla="*/ 1 w 1999090"/>
              <a:gd name="connsiteY7" fmla="*/ 1795851 h 1795851"/>
              <a:gd name="connsiteX8" fmla="*/ 1 w 1999090"/>
              <a:gd name="connsiteY8" fmla="*/ 891985 h 1795851"/>
              <a:gd name="connsiteX9" fmla="*/ 0 w 1999090"/>
              <a:gd name="connsiteY9" fmla="*/ 891985 h 1795851"/>
              <a:gd name="connsiteX10" fmla="*/ 291234 w 1999090"/>
              <a:gd name="connsiteY10" fmla="*/ 735177 h 1795851"/>
              <a:gd name="connsiteX11" fmla="*/ 272791 w 1999090"/>
              <a:gd name="connsiteY11" fmla="*/ 712825 h 1795851"/>
              <a:gd name="connsiteX12" fmla="*/ 194709 w 1999090"/>
              <a:gd name="connsiteY12" fmla="*/ 457200 h 1795851"/>
              <a:gd name="connsiteX13" fmla="*/ 651909 w 1999090"/>
              <a:gd name="connsiteY13" fmla="*/ 0 h 1795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9090" h="1795851">
                <a:moveTo>
                  <a:pt x="651909" y="0"/>
                </a:moveTo>
                <a:cubicBezTo>
                  <a:pt x="841288" y="0"/>
                  <a:pt x="1003773" y="115141"/>
                  <a:pt x="1073180" y="279237"/>
                </a:cubicBezTo>
                <a:lnTo>
                  <a:pt x="1082468" y="309157"/>
                </a:lnTo>
                <a:lnTo>
                  <a:pt x="1287192" y="198928"/>
                </a:lnTo>
                <a:lnTo>
                  <a:pt x="1999090" y="582232"/>
                </a:lnTo>
                <a:lnTo>
                  <a:pt x="1997477" y="585580"/>
                </a:lnTo>
                <a:cubicBezTo>
                  <a:pt x="1640882" y="1242012"/>
                  <a:pt x="976206" y="1706797"/>
                  <a:pt x="197506" y="1785878"/>
                </a:cubicBezTo>
                <a:lnTo>
                  <a:pt x="1" y="1795851"/>
                </a:lnTo>
                <a:lnTo>
                  <a:pt x="1" y="891985"/>
                </a:lnTo>
                <a:lnTo>
                  <a:pt x="0" y="891985"/>
                </a:lnTo>
                <a:lnTo>
                  <a:pt x="291234" y="735177"/>
                </a:lnTo>
                <a:lnTo>
                  <a:pt x="272791" y="712825"/>
                </a:lnTo>
                <a:cubicBezTo>
                  <a:pt x="223494" y="639856"/>
                  <a:pt x="194709" y="551890"/>
                  <a:pt x="194709" y="457200"/>
                </a:cubicBezTo>
                <a:cubicBezTo>
                  <a:pt x="194709" y="204695"/>
                  <a:pt x="399404" y="0"/>
                  <a:pt x="651909" y="0"/>
                </a:cubicBezTo>
                <a:close/>
              </a:path>
            </a:pathLst>
          </a:custGeom>
          <a:solidFill>
            <a:schemeClr val="accent5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12" name="Freeform 11"/>
          <p:cNvSpPr/>
          <p:nvPr/>
        </p:nvSpPr>
        <p:spPr>
          <a:xfrm>
            <a:off x="1559068" y="2961861"/>
            <a:ext cx="637265" cy="934279"/>
          </a:xfrm>
          <a:custGeom>
            <a:avLst/>
            <a:gdLst>
              <a:gd name="connsiteX0" fmla="*/ 242762 w 1401984"/>
              <a:gd name="connsiteY0" fmla="*/ 0 h 2055414"/>
              <a:gd name="connsiteX1" fmla="*/ 973235 w 1401984"/>
              <a:gd name="connsiteY1" fmla="*/ 393305 h 2055414"/>
              <a:gd name="connsiteX2" fmla="*/ 973236 w 1401984"/>
              <a:gd name="connsiteY2" fmla="*/ 393305 h 2055414"/>
              <a:gd name="connsiteX3" fmla="*/ 973236 w 1401984"/>
              <a:gd name="connsiteY3" fmla="*/ 554171 h 2055414"/>
              <a:gd name="connsiteX4" fmla="*/ 1036926 w 1401984"/>
              <a:gd name="connsiteY4" fmla="*/ 560592 h 2055414"/>
              <a:gd name="connsiteX5" fmla="*/ 1401984 w 1401984"/>
              <a:gd name="connsiteY5" fmla="*/ 1008503 h 2055414"/>
              <a:gd name="connsiteX6" fmla="*/ 1036926 w 1401984"/>
              <a:gd name="connsiteY6" fmla="*/ 1456415 h 2055414"/>
              <a:gd name="connsiteX7" fmla="*/ 973236 w 1401984"/>
              <a:gd name="connsiteY7" fmla="*/ 1462835 h 2055414"/>
              <a:gd name="connsiteX8" fmla="*/ 973236 w 1401984"/>
              <a:gd name="connsiteY8" fmla="*/ 1662109 h 2055414"/>
              <a:gd name="connsiteX9" fmla="*/ 973235 w 1401984"/>
              <a:gd name="connsiteY9" fmla="*/ 1662109 h 2055414"/>
              <a:gd name="connsiteX10" fmla="*/ 242762 w 1401984"/>
              <a:gd name="connsiteY10" fmla="*/ 2055414 h 2055414"/>
              <a:gd name="connsiteX11" fmla="*/ 182033 w 1401984"/>
              <a:gd name="connsiteY11" fmla="*/ 1929348 h 2055414"/>
              <a:gd name="connsiteX12" fmla="*/ 0 w 1401984"/>
              <a:gd name="connsiteY12" fmla="*/ 1027707 h 2055414"/>
              <a:gd name="connsiteX13" fmla="*/ 182033 w 1401984"/>
              <a:gd name="connsiteY13" fmla="*/ 126066 h 205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01984" h="2055414">
                <a:moveTo>
                  <a:pt x="242762" y="0"/>
                </a:moveTo>
                <a:lnTo>
                  <a:pt x="973235" y="393305"/>
                </a:lnTo>
                <a:lnTo>
                  <a:pt x="973236" y="393305"/>
                </a:lnTo>
                <a:lnTo>
                  <a:pt x="973236" y="554171"/>
                </a:lnTo>
                <a:lnTo>
                  <a:pt x="1036926" y="560592"/>
                </a:lnTo>
                <a:cubicBezTo>
                  <a:pt x="1245264" y="603224"/>
                  <a:pt x="1401984" y="787561"/>
                  <a:pt x="1401984" y="1008503"/>
                </a:cubicBezTo>
                <a:cubicBezTo>
                  <a:pt x="1401984" y="1229445"/>
                  <a:pt x="1245264" y="1413782"/>
                  <a:pt x="1036926" y="1456415"/>
                </a:cubicBezTo>
                <a:lnTo>
                  <a:pt x="973236" y="1462835"/>
                </a:lnTo>
                <a:lnTo>
                  <a:pt x="973236" y="1662109"/>
                </a:lnTo>
                <a:lnTo>
                  <a:pt x="973235" y="1662109"/>
                </a:lnTo>
                <a:lnTo>
                  <a:pt x="242762" y="2055414"/>
                </a:lnTo>
                <a:lnTo>
                  <a:pt x="182033" y="1929348"/>
                </a:lnTo>
                <a:cubicBezTo>
                  <a:pt x="64818" y="1652220"/>
                  <a:pt x="0" y="1347533"/>
                  <a:pt x="0" y="1027707"/>
                </a:cubicBezTo>
                <a:cubicBezTo>
                  <a:pt x="0" y="707882"/>
                  <a:pt x="64818" y="403195"/>
                  <a:pt x="182033" y="126066"/>
                </a:cubicBez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  <a:ln w="28575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13" name="Freeform 12"/>
          <p:cNvSpPr/>
          <p:nvPr/>
        </p:nvSpPr>
        <p:spPr>
          <a:xfrm>
            <a:off x="1684756" y="3664703"/>
            <a:ext cx="906140" cy="816135"/>
          </a:xfrm>
          <a:custGeom>
            <a:avLst/>
            <a:gdLst>
              <a:gd name="connsiteX0" fmla="*/ 1339843 w 1993508"/>
              <a:gd name="connsiteY0" fmla="*/ 0 h 1795496"/>
              <a:gd name="connsiteX1" fmla="*/ 1797043 w 1993508"/>
              <a:gd name="connsiteY1" fmla="*/ 457200 h 1795496"/>
              <a:gd name="connsiteX2" fmla="*/ 1718961 w 1993508"/>
              <a:gd name="connsiteY2" fmla="*/ 712825 h 1795496"/>
              <a:gd name="connsiteX3" fmla="*/ 1701058 w 1993508"/>
              <a:gd name="connsiteY3" fmla="*/ 734523 h 1795496"/>
              <a:gd name="connsiteX4" fmla="*/ 1993507 w 1993508"/>
              <a:gd name="connsiteY4" fmla="*/ 891985 h 1795496"/>
              <a:gd name="connsiteX5" fmla="*/ 1993508 w 1993508"/>
              <a:gd name="connsiteY5" fmla="*/ 891985 h 1795496"/>
              <a:gd name="connsiteX6" fmla="*/ 1993508 w 1993508"/>
              <a:gd name="connsiteY6" fmla="*/ 1795496 h 1795496"/>
              <a:gd name="connsiteX7" fmla="*/ 1803031 w 1993508"/>
              <a:gd name="connsiteY7" fmla="*/ 1785878 h 1795496"/>
              <a:gd name="connsiteX8" fmla="*/ 3060 w 1993508"/>
              <a:gd name="connsiteY8" fmla="*/ 585580 h 1795496"/>
              <a:gd name="connsiteX9" fmla="*/ 0 w 1993508"/>
              <a:gd name="connsiteY9" fmla="*/ 579227 h 1795496"/>
              <a:gd name="connsiteX10" fmla="*/ 706316 w 1993508"/>
              <a:gd name="connsiteY10" fmla="*/ 198928 h 1795496"/>
              <a:gd name="connsiteX11" fmla="*/ 909536 w 1993508"/>
              <a:gd name="connsiteY11" fmla="*/ 308347 h 1795496"/>
              <a:gd name="connsiteX12" fmla="*/ 918572 w 1993508"/>
              <a:gd name="connsiteY12" fmla="*/ 279237 h 1795496"/>
              <a:gd name="connsiteX13" fmla="*/ 1339843 w 1993508"/>
              <a:gd name="connsiteY13" fmla="*/ 0 h 1795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3508" h="1795496">
                <a:moveTo>
                  <a:pt x="1339843" y="0"/>
                </a:moveTo>
                <a:cubicBezTo>
                  <a:pt x="1592348" y="0"/>
                  <a:pt x="1797043" y="204695"/>
                  <a:pt x="1797043" y="457200"/>
                </a:cubicBezTo>
                <a:cubicBezTo>
                  <a:pt x="1797043" y="551890"/>
                  <a:pt x="1768258" y="639856"/>
                  <a:pt x="1718961" y="712825"/>
                </a:cubicBezTo>
                <a:lnTo>
                  <a:pt x="1701058" y="734523"/>
                </a:lnTo>
                <a:lnTo>
                  <a:pt x="1993507" y="891985"/>
                </a:lnTo>
                <a:lnTo>
                  <a:pt x="1993508" y="891985"/>
                </a:lnTo>
                <a:lnTo>
                  <a:pt x="1993508" y="1795496"/>
                </a:lnTo>
                <a:lnTo>
                  <a:pt x="1803031" y="1785878"/>
                </a:lnTo>
                <a:cubicBezTo>
                  <a:pt x="1024331" y="1706797"/>
                  <a:pt x="359655" y="1242012"/>
                  <a:pt x="3060" y="585580"/>
                </a:cubicBezTo>
                <a:lnTo>
                  <a:pt x="0" y="579227"/>
                </a:lnTo>
                <a:lnTo>
                  <a:pt x="706316" y="198928"/>
                </a:lnTo>
                <a:lnTo>
                  <a:pt x="909536" y="308347"/>
                </a:lnTo>
                <a:lnTo>
                  <a:pt x="918572" y="279237"/>
                </a:lnTo>
                <a:cubicBezTo>
                  <a:pt x="987979" y="115141"/>
                  <a:pt x="1150464" y="0"/>
                  <a:pt x="1339843" y="0"/>
                </a:cubicBezTo>
                <a:close/>
              </a:path>
            </a:pathLst>
          </a:custGeom>
          <a:solidFill>
            <a:schemeClr val="accent4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14" name="Shape 2413"/>
          <p:cNvSpPr/>
          <p:nvPr/>
        </p:nvSpPr>
        <p:spPr>
          <a:xfrm>
            <a:off x="1708870" y="3291606"/>
            <a:ext cx="263332" cy="257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16625" tIns="16625" rIns="16625" bIns="16625" anchor="ctr"/>
          <a:lstStyle/>
          <a:p>
            <a:pPr algn="ctr" defTabSz="19948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64">
              <a:latin typeface="Arial"/>
              <a:ea typeface="Arial"/>
              <a:cs typeface="Arial"/>
            </a:endParaRPr>
          </a:p>
        </p:txBody>
      </p:sp>
      <p:sp>
        <p:nvSpPr>
          <p:cNvPr id="15" name="Shape 2429"/>
          <p:cNvSpPr/>
          <p:nvPr/>
        </p:nvSpPr>
        <p:spPr>
          <a:xfrm>
            <a:off x="2892743" y="3968860"/>
            <a:ext cx="215453" cy="263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16625" tIns="16625" rIns="16625" bIns="16625" anchor="ctr"/>
          <a:lstStyle/>
          <a:p>
            <a:pPr algn="ctr" defTabSz="19948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64">
              <a:latin typeface="Arial"/>
              <a:ea typeface="Arial"/>
              <a:cs typeface="Arial"/>
            </a:endParaRPr>
          </a:p>
        </p:txBody>
      </p:sp>
      <p:sp>
        <p:nvSpPr>
          <p:cNvPr id="16" name="Shape 2430"/>
          <p:cNvSpPr/>
          <p:nvPr/>
        </p:nvSpPr>
        <p:spPr>
          <a:xfrm>
            <a:off x="2892744" y="2664512"/>
            <a:ext cx="263332" cy="2633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16625" tIns="16625" rIns="16625" bIns="16625" anchor="ctr"/>
          <a:lstStyle/>
          <a:p>
            <a:pPr algn="ctr" defTabSz="19948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64">
              <a:latin typeface="Arial"/>
              <a:ea typeface="Arial"/>
              <a:cs typeface="Arial"/>
            </a:endParaRPr>
          </a:p>
        </p:txBody>
      </p:sp>
      <p:sp>
        <p:nvSpPr>
          <p:cNvPr id="17" name="Shape 2454"/>
          <p:cNvSpPr/>
          <p:nvPr/>
        </p:nvSpPr>
        <p:spPr>
          <a:xfrm>
            <a:off x="3260717" y="3302348"/>
            <a:ext cx="263332" cy="239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16625" tIns="16625" rIns="16625" bIns="16625" anchor="ctr"/>
          <a:lstStyle/>
          <a:p>
            <a:pPr algn="ctr" defTabSz="19948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64">
              <a:latin typeface="Arial"/>
              <a:ea typeface="Arial"/>
              <a:cs typeface="Arial"/>
            </a:endParaRPr>
          </a:p>
        </p:txBody>
      </p:sp>
      <p:sp>
        <p:nvSpPr>
          <p:cNvPr id="18" name="Shape 2463"/>
          <p:cNvSpPr/>
          <p:nvPr/>
        </p:nvSpPr>
        <p:spPr>
          <a:xfrm>
            <a:off x="2064667" y="2664512"/>
            <a:ext cx="263332" cy="239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16625" tIns="16625" rIns="16625" bIns="16625" anchor="ctr"/>
          <a:lstStyle/>
          <a:p>
            <a:pPr algn="ctr" defTabSz="19948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64">
              <a:latin typeface="Arial"/>
              <a:ea typeface="Arial"/>
              <a:cs typeface="Arial"/>
            </a:endParaRPr>
          </a:p>
        </p:txBody>
      </p:sp>
      <p:sp>
        <p:nvSpPr>
          <p:cNvPr id="19" name="Shape 2474"/>
          <p:cNvSpPr/>
          <p:nvPr/>
        </p:nvSpPr>
        <p:spPr>
          <a:xfrm>
            <a:off x="2063749" y="3965052"/>
            <a:ext cx="263333" cy="215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16625" tIns="16625" rIns="16625" bIns="16625" anchor="ctr"/>
          <a:lstStyle/>
          <a:p>
            <a:pPr algn="ctr" defTabSz="199481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64">
              <a:latin typeface="Arial"/>
              <a:ea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56076" y="2146169"/>
            <a:ext cx="540533" cy="51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27">
                <a:solidFill>
                  <a:schemeClr val="tx2"/>
                </a:solidFill>
                <a:latin typeface="Bebas Neue Bold" panose="020B0606020202050201" pitchFamily="34" charset="0"/>
              </a:rPr>
              <a:t>02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13072" y="2143623"/>
            <a:ext cx="540534" cy="51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27">
                <a:solidFill>
                  <a:schemeClr val="tx2"/>
                </a:solidFill>
                <a:latin typeface="Bebas Neue Bold" panose="020B0606020202050201" pitchFamily="34" charset="0"/>
              </a:rPr>
              <a:t>01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00021" y="3189438"/>
            <a:ext cx="540533" cy="51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27">
                <a:solidFill>
                  <a:schemeClr val="tx2"/>
                </a:solidFill>
                <a:latin typeface="Bebas Neue Bold" panose="020B0606020202050201" pitchFamily="34" charset="0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63096" y="3189438"/>
            <a:ext cx="540533" cy="51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27">
                <a:solidFill>
                  <a:schemeClr val="tx2"/>
                </a:solidFill>
                <a:latin typeface="Bebas Neue Bold" panose="020B0606020202050201" pitchFamily="34" charset="0"/>
              </a:rPr>
              <a:t>06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02451" y="4349332"/>
            <a:ext cx="540533" cy="51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27">
                <a:solidFill>
                  <a:schemeClr val="tx2"/>
                </a:solidFill>
                <a:latin typeface="Bebas Neue Bold" panose="020B0606020202050201" pitchFamily="34" charset="0"/>
              </a:rPr>
              <a:t>05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56075" y="4349332"/>
            <a:ext cx="540533" cy="512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27">
                <a:solidFill>
                  <a:schemeClr val="tx2"/>
                </a:solidFill>
                <a:latin typeface="Bebas Neue Bold" panose="020B0606020202050201" pitchFamily="34" charset="0"/>
              </a:rPr>
              <a:t>04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204318" y="1781961"/>
            <a:ext cx="2108409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Android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73567" y="1787557"/>
            <a:ext cx="444352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8" b="1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01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204318" y="2388193"/>
            <a:ext cx="2108409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XAMPP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73567" y="2393789"/>
            <a:ext cx="444352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8" b="1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02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204318" y="2994425"/>
            <a:ext cx="2108409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Blender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73567" y="3000021"/>
            <a:ext cx="444352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8" b="1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03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204318" y="3600658"/>
            <a:ext cx="2108409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Google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ARCore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73567" y="3606254"/>
            <a:ext cx="444352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8" b="1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04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204318" y="4206890"/>
            <a:ext cx="2108409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Google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FrireBase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73567" y="4212486"/>
            <a:ext cx="444352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8" b="1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05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204318" y="4813123"/>
            <a:ext cx="2108409" cy="775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Google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ARCore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Cloud Anchor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773567" y="4818719"/>
            <a:ext cx="444352" cy="372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18" b="1" dirty="0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06</a:t>
            </a:r>
          </a:p>
        </p:txBody>
      </p:sp>
      <p:sp>
        <p:nvSpPr>
          <p:cNvPr id="44" name="Oval 43"/>
          <p:cNvSpPr/>
          <p:nvPr/>
        </p:nvSpPr>
        <p:spPr>
          <a:xfrm>
            <a:off x="5399758" y="1891763"/>
            <a:ext cx="113355" cy="11335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45" name="Oval 44"/>
          <p:cNvSpPr/>
          <p:nvPr/>
        </p:nvSpPr>
        <p:spPr>
          <a:xfrm>
            <a:off x="5399758" y="4922925"/>
            <a:ext cx="113355" cy="11335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46" name="Oval 45"/>
          <p:cNvSpPr/>
          <p:nvPr/>
        </p:nvSpPr>
        <p:spPr>
          <a:xfrm>
            <a:off x="5399758" y="4316692"/>
            <a:ext cx="113355" cy="11335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47" name="Oval 46"/>
          <p:cNvSpPr/>
          <p:nvPr/>
        </p:nvSpPr>
        <p:spPr>
          <a:xfrm>
            <a:off x="5399758" y="3710459"/>
            <a:ext cx="113355" cy="11335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48" name="Oval 47"/>
          <p:cNvSpPr/>
          <p:nvPr/>
        </p:nvSpPr>
        <p:spPr>
          <a:xfrm>
            <a:off x="5399758" y="3104227"/>
            <a:ext cx="113355" cy="11335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49" name="Oval 48"/>
          <p:cNvSpPr/>
          <p:nvPr/>
        </p:nvSpPr>
        <p:spPr>
          <a:xfrm>
            <a:off x="5399758" y="2497995"/>
            <a:ext cx="113355" cy="11335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cxnSp>
        <p:nvCxnSpPr>
          <p:cNvPr id="51" name="Straight Connector 50"/>
          <p:cNvCxnSpPr>
            <a:stCxn id="44" idx="4"/>
            <a:endCxn id="49" idx="0"/>
          </p:cNvCxnSpPr>
          <p:nvPr/>
        </p:nvCxnSpPr>
        <p:spPr>
          <a:xfrm>
            <a:off x="5456435" y="2005118"/>
            <a:ext cx="0" cy="492877"/>
          </a:xfrm>
          <a:prstGeom prst="line">
            <a:avLst/>
          </a:prstGeom>
          <a:ln w="3175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9" idx="4"/>
            <a:endCxn id="48" idx="0"/>
          </p:cNvCxnSpPr>
          <p:nvPr/>
        </p:nvCxnSpPr>
        <p:spPr>
          <a:xfrm>
            <a:off x="5456435" y="2611350"/>
            <a:ext cx="0" cy="492877"/>
          </a:xfrm>
          <a:prstGeom prst="line">
            <a:avLst/>
          </a:prstGeom>
          <a:ln w="3175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8" idx="4"/>
            <a:endCxn id="47" idx="0"/>
          </p:cNvCxnSpPr>
          <p:nvPr/>
        </p:nvCxnSpPr>
        <p:spPr>
          <a:xfrm>
            <a:off x="5456435" y="3217582"/>
            <a:ext cx="0" cy="492877"/>
          </a:xfrm>
          <a:prstGeom prst="line">
            <a:avLst/>
          </a:prstGeom>
          <a:ln w="3175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7" idx="4"/>
            <a:endCxn id="46" idx="0"/>
          </p:cNvCxnSpPr>
          <p:nvPr/>
        </p:nvCxnSpPr>
        <p:spPr>
          <a:xfrm>
            <a:off x="5456435" y="3823815"/>
            <a:ext cx="0" cy="492877"/>
          </a:xfrm>
          <a:prstGeom prst="line">
            <a:avLst/>
          </a:prstGeom>
          <a:ln w="3175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46" idx="4"/>
            <a:endCxn id="45" idx="0"/>
          </p:cNvCxnSpPr>
          <p:nvPr/>
        </p:nvCxnSpPr>
        <p:spPr>
          <a:xfrm>
            <a:off x="5456435" y="4430047"/>
            <a:ext cx="0" cy="492878"/>
          </a:xfrm>
          <a:prstGeom prst="line">
            <a:avLst/>
          </a:prstGeom>
          <a:ln w="3175"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9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1000" y="1840096"/>
            <a:ext cx="6134100" cy="399717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318" y="2394939"/>
            <a:ext cx="4594532" cy="623867"/>
          </a:xfrm>
        </p:spPr>
        <p:txBody>
          <a:bodyPr>
            <a:normAutofit/>
          </a:bodyPr>
          <a:lstStyle/>
          <a:p>
            <a:r>
              <a:rPr lang="en-US" sz="3000" dirty="0"/>
              <a:t>Android</a:t>
            </a:r>
          </a:p>
        </p:txBody>
      </p:sp>
      <p:sp>
        <p:nvSpPr>
          <p:cNvPr id="27" name="Rectangle 26"/>
          <p:cNvSpPr/>
          <p:nvPr/>
        </p:nvSpPr>
        <p:spPr>
          <a:xfrm rot="10800000">
            <a:off x="682318" y="2105881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bg2"/>
              </a:solidFill>
            </a:endParaRPr>
          </a:p>
        </p:txBody>
      </p:sp>
      <p:sp>
        <p:nvSpPr>
          <p:cNvPr id="28" name="Title 14"/>
          <p:cNvSpPr txBox="1">
            <a:spLocks/>
          </p:cNvSpPr>
          <p:nvPr/>
        </p:nvSpPr>
        <p:spPr>
          <a:xfrm>
            <a:off x="600296" y="2086510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II.1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995" y="3009281"/>
            <a:ext cx="44791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Android </a:t>
            </a:r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điều</a:t>
            </a:r>
            <a:r>
              <a:rPr lang="en-US" sz="2400" dirty="0"/>
              <a:t> </a:t>
            </a:r>
            <a:r>
              <a:rPr lang="en-US" sz="2400" dirty="0" err="1"/>
              <a:t>hành</a:t>
            </a:r>
            <a:r>
              <a:rPr lang="en-US" sz="2400" dirty="0"/>
              <a:t> di </a:t>
            </a:r>
            <a:r>
              <a:rPr lang="en-US" sz="2400" dirty="0" err="1"/>
              <a:t>dộng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Google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thoại</a:t>
            </a:r>
            <a:r>
              <a:rPr lang="en-US" sz="2400" dirty="0"/>
              <a:t>,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bảng</a:t>
            </a:r>
            <a:r>
              <a:rPr lang="en-US" sz="2400" dirty="0"/>
              <a:t>, </a:t>
            </a:r>
            <a:r>
              <a:rPr lang="en-US" sz="2400" dirty="0" err="1"/>
              <a:t>đồng</a:t>
            </a:r>
            <a:r>
              <a:rPr lang="en-US" sz="2400" dirty="0"/>
              <a:t> </a:t>
            </a:r>
            <a:r>
              <a:rPr lang="en-US" sz="2400" dirty="0" err="1"/>
              <a:t>hồ</a:t>
            </a:r>
            <a:r>
              <a:rPr lang="en-US" sz="2400" dirty="0"/>
              <a:t>, TV, </a:t>
            </a:r>
            <a:r>
              <a:rPr lang="en-US" sz="2400" dirty="0" err="1"/>
              <a:t>xe</a:t>
            </a:r>
            <a:r>
              <a:rPr lang="en-US" sz="2400" dirty="0"/>
              <a:t> </a:t>
            </a:r>
            <a:r>
              <a:rPr lang="en-US" sz="2400" dirty="0" err="1"/>
              <a:t>hơi</a:t>
            </a:r>
            <a:r>
              <a:rPr lang="en-US" sz="2400" dirty="0"/>
              <a:t>,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bề</a:t>
            </a:r>
            <a:r>
              <a:rPr lang="en-US" sz="2400" dirty="0"/>
              <a:t> </a:t>
            </a:r>
            <a:r>
              <a:rPr lang="en-US" sz="2400" dirty="0" err="1"/>
              <a:t>mặt</a:t>
            </a:r>
            <a:r>
              <a:rPr lang="en-US" sz="2400" dirty="0"/>
              <a:t> </a:t>
            </a:r>
            <a:r>
              <a:rPr lang="en-US" sz="2400" dirty="0" err="1"/>
              <a:t>cảm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. Android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phát</a:t>
            </a:r>
            <a:r>
              <a:rPr lang="en-US" sz="2400" dirty="0"/>
              <a:t> </a:t>
            </a:r>
            <a:r>
              <a:rPr lang="en-US" sz="2400" dirty="0" err="1"/>
              <a:t>triển</a:t>
            </a:r>
            <a:r>
              <a:rPr lang="en-US" sz="2400" dirty="0"/>
              <a:t> </a:t>
            </a:r>
            <a:r>
              <a:rPr lang="en-US" sz="2400" dirty="0" err="1"/>
              <a:t>dựa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nền</a:t>
            </a:r>
            <a:r>
              <a:rPr lang="en-US" sz="2400" dirty="0"/>
              <a:t> </a:t>
            </a:r>
            <a:r>
              <a:rPr lang="en-US" sz="2400" dirty="0" err="1"/>
              <a:t>tảng</a:t>
            </a:r>
            <a:r>
              <a:rPr lang="en-US" sz="2400" dirty="0"/>
              <a:t> Linux.</a:t>
            </a:r>
            <a:endParaRPr lang="en-US" sz="2400" i="1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2027FE0-A184-4095-AE31-BFDF643F32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699" r="126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99161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/>
          <p:nvPr/>
        </p:nvCxnSpPr>
        <p:spPr>
          <a:xfrm>
            <a:off x="1401698" y="3855131"/>
            <a:ext cx="1851660" cy="0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146137" y="3855131"/>
            <a:ext cx="1851660" cy="0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894151" y="3855131"/>
            <a:ext cx="2263140" cy="0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8050" y="781078"/>
            <a:ext cx="7886700" cy="831822"/>
          </a:xfrm>
        </p:spPr>
        <p:txBody>
          <a:bodyPr/>
          <a:lstStyle/>
          <a:p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Lịch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ử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0" name="Rectangle 9"/>
          <p:cNvSpPr/>
          <p:nvPr/>
        </p:nvSpPr>
        <p:spPr>
          <a:xfrm rot="10800000">
            <a:off x="298051" y="465809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>
          <a:xfrm>
            <a:off x="216028" y="446438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Android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1967" y="4059532"/>
            <a:ext cx="2265481" cy="79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050" dirty="0" err="1"/>
              <a:t>Android</a:t>
            </a:r>
            <a:r>
              <a:rPr lang="vi-VN" sz="1050" dirty="0"/>
              <a:t>, </a:t>
            </a:r>
            <a:r>
              <a:rPr lang="vi-VN" sz="1050" dirty="0" err="1"/>
              <a:t>Inc</a:t>
            </a:r>
            <a:r>
              <a:rPr lang="vi-VN" sz="1050" dirty="0"/>
              <a:t>. </a:t>
            </a:r>
            <a:r>
              <a:rPr lang="vi-VN" sz="1050" dirty="0" err="1"/>
              <a:t>được</a:t>
            </a:r>
            <a:r>
              <a:rPr lang="vi-VN" sz="1050" dirty="0"/>
              <a:t> </a:t>
            </a:r>
            <a:r>
              <a:rPr lang="vi-VN" sz="1050" dirty="0" err="1"/>
              <a:t>thành</a:t>
            </a:r>
            <a:r>
              <a:rPr lang="vi-VN" sz="1050" dirty="0"/>
              <a:t> </a:t>
            </a:r>
            <a:r>
              <a:rPr lang="vi-VN" sz="1050" dirty="0" err="1"/>
              <a:t>lập</a:t>
            </a:r>
            <a:r>
              <a:rPr lang="vi-VN" sz="1050" dirty="0"/>
              <a:t> </a:t>
            </a:r>
            <a:r>
              <a:rPr lang="vi-VN" sz="1050" dirty="0" err="1"/>
              <a:t>tại</a:t>
            </a:r>
            <a:r>
              <a:rPr lang="vi-VN" sz="1050" dirty="0"/>
              <a:t> </a:t>
            </a:r>
            <a:r>
              <a:rPr lang="vi-VN" sz="1050" dirty="0" err="1"/>
              <a:t>Palo</a:t>
            </a:r>
            <a:r>
              <a:rPr lang="vi-VN" sz="1050" dirty="0"/>
              <a:t> </a:t>
            </a:r>
            <a:r>
              <a:rPr lang="vi-VN" sz="1050" dirty="0" err="1"/>
              <a:t>Alto</a:t>
            </a:r>
            <a:r>
              <a:rPr lang="vi-VN" sz="1050" dirty="0"/>
              <a:t>, </a:t>
            </a:r>
            <a:r>
              <a:rPr lang="vi-VN" sz="1050" dirty="0" err="1"/>
              <a:t>California</a:t>
            </a:r>
            <a:r>
              <a:rPr lang="vi-VN" sz="1050" dirty="0"/>
              <a:t> </a:t>
            </a:r>
            <a:r>
              <a:rPr lang="vi-VN" sz="1050" dirty="0" err="1"/>
              <a:t>bởi</a:t>
            </a:r>
            <a:r>
              <a:rPr lang="vi-VN" sz="1050" dirty="0"/>
              <a:t> </a:t>
            </a:r>
            <a:r>
              <a:rPr lang="vi-VN" sz="1050" dirty="0" err="1"/>
              <a:t>Andy</a:t>
            </a:r>
            <a:r>
              <a:rPr lang="vi-VN" sz="1050" dirty="0"/>
              <a:t> </a:t>
            </a:r>
            <a:r>
              <a:rPr lang="vi-VN" sz="1050" dirty="0" err="1"/>
              <a:t>Rubin</a:t>
            </a:r>
            <a:endParaRPr lang="id-ID" sz="1050" dirty="0"/>
          </a:p>
        </p:txBody>
      </p:sp>
      <p:sp>
        <p:nvSpPr>
          <p:cNvPr id="30" name="TextBox 29"/>
          <p:cNvSpPr txBox="1"/>
          <p:nvPr/>
        </p:nvSpPr>
        <p:spPr>
          <a:xfrm>
            <a:off x="3193878" y="4059532"/>
            <a:ext cx="22631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d-ID" sz="1050" dirty="0"/>
              <a:t>Google mua lại Android, Inc. vào ngày 17 tháng 8 năm 2005, biến nó thành một bộ phận trực thuộc Google.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45837" y="4059532"/>
            <a:ext cx="2263140" cy="793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050" dirty="0" err="1"/>
              <a:t>Google</a:t>
            </a:r>
            <a:r>
              <a:rPr lang="vi-VN" sz="1050" dirty="0"/>
              <a:t> </a:t>
            </a:r>
            <a:r>
              <a:rPr lang="vi-VN" sz="1050" dirty="0" err="1"/>
              <a:t>đã</a:t>
            </a:r>
            <a:r>
              <a:rPr lang="vi-VN" sz="1050" dirty="0"/>
              <a:t> </a:t>
            </a:r>
            <a:r>
              <a:rPr lang="vi-VN" sz="1050" dirty="0" err="1"/>
              <a:t>nộp</a:t>
            </a:r>
            <a:r>
              <a:rPr lang="vi-VN" sz="1050" dirty="0"/>
              <a:t> </a:t>
            </a:r>
            <a:r>
              <a:rPr lang="vi-VN" sz="1050" dirty="0" err="1"/>
              <a:t>một</a:t>
            </a:r>
            <a:r>
              <a:rPr lang="vi-VN" sz="1050" dirty="0"/>
              <a:t> </a:t>
            </a:r>
            <a:r>
              <a:rPr lang="vi-VN" sz="1050" dirty="0" err="1"/>
              <a:t>số</a:t>
            </a:r>
            <a:r>
              <a:rPr lang="vi-VN" sz="1050" dirty="0"/>
              <a:t> đơn xin </a:t>
            </a:r>
            <a:r>
              <a:rPr lang="vi-VN" sz="1050" dirty="0" err="1"/>
              <a:t>cấp</a:t>
            </a:r>
            <a:r>
              <a:rPr lang="vi-VN" sz="1050" dirty="0"/>
              <a:t> </a:t>
            </a:r>
            <a:r>
              <a:rPr lang="vi-VN" sz="1050" dirty="0" err="1"/>
              <a:t>bằng</a:t>
            </a:r>
            <a:r>
              <a:rPr lang="vi-VN" sz="1050" dirty="0"/>
              <a:t> </a:t>
            </a:r>
            <a:r>
              <a:rPr lang="vi-VN" sz="1050" dirty="0" err="1"/>
              <a:t>sáng</a:t>
            </a:r>
            <a:r>
              <a:rPr lang="vi-VN" sz="1050" dirty="0"/>
              <a:t> </a:t>
            </a:r>
            <a:r>
              <a:rPr lang="vi-VN" sz="1050" dirty="0" err="1"/>
              <a:t>chế</a:t>
            </a:r>
            <a:r>
              <a:rPr lang="vi-VN" sz="1050" dirty="0"/>
              <a:t> trong </a:t>
            </a:r>
            <a:r>
              <a:rPr lang="vi-VN" sz="1050" dirty="0" err="1"/>
              <a:t>lĩnh</a:t>
            </a:r>
            <a:r>
              <a:rPr lang="vi-VN" sz="1050" dirty="0"/>
              <a:t> </a:t>
            </a:r>
            <a:r>
              <a:rPr lang="vi-VN" sz="1050" dirty="0" err="1"/>
              <a:t>vực</a:t>
            </a:r>
            <a:r>
              <a:rPr lang="vi-VN" sz="1050" dirty="0"/>
              <a:t> </a:t>
            </a:r>
            <a:r>
              <a:rPr lang="vi-VN" sz="1050" dirty="0" err="1"/>
              <a:t>điện</a:t>
            </a:r>
            <a:r>
              <a:rPr lang="vi-VN" sz="1050" dirty="0"/>
              <a:t> </a:t>
            </a:r>
            <a:r>
              <a:rPr lang="vi-VN" sz="1050" dirty="0" err="1"/>
              <a:t>thoại</a:t>
            </a:r>
            <a:r>
              <a:rPr lang="vi-VN" sz="1050" dirty="0"/>
              <a:t> di </a:t>
            </a:r>
            <a:r>
              <a:rPr lang="vi-VN" sz="1050" dirty="0" err="1"/>
              <a:t>động</a:t>
            </a:r>
            <a:r>
              <a:rPr lang="vi-VN" sz="1050" dirty="0"/>
              <a:t>.</a:t>
            </a:r>
            <a:endParaRPr lang="id-ID" sz="1050" dirty="0"/>
          </a:p>
        </p:txBody>
      </p:sp>
      <p:sp>
        <p:nvSpPr>
          <p:cNvPr id="43" name="Rectangle 42"/>
          <p:cNvSpPr/>
          <p:nvPr/>
        </p:nvSpPr>
        <p:spPr>
          <a:xfrm rot="10800000">
            <a:off x="567308" y="3683681"/>
            <a:ext cx="891540" cy="3429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TextBox 43"/>
          <p:cNvSpPr txBox="1"/>
          <p:nvPr/>
        </p:nvSpPr>
        <p:spPr>
          <a:xfrm>
            <a:off x="690713" y="3716631"/>
            <a:ext cx="6447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chemeClr val="bg2"/>
                </a:solidFill>
                <a:latin typeface="+mj-lt"/>
              </a:rPr>
              <a:t>2003</a:t>
            </a:r>
            <a:endParaRPr lang="id-ID" sz="135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254597" y="3683681"/>
            <a:ext cx="891540" cy="3429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TextBox 45"/>
          <p:cNvSpPr txBox="1"/>
          <p:nvPr/>
        </p:nvSpPr>
        <p:spPr>
          <a:xfrm>
            <a:off x="3383615" y="3716631"/>
            <a:ext cx="6335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chemeClr val="bg2"/>
                </a:solidFill>
              </a:rPr>
              <a:t>2005</a:t>
            </a:r>
            <a:endParaRPr lang="id-ID" sz="1350" b="1" dirty="0">
              <a:solidFill>
                <a:schemeClr val="bg2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002611" y="3683681"/>
            <a:ext cx="891540" cy="3429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TextBox 47"/>
          <p:cNvSpPr txBox="1"/>
          <p:nvPr/>
        </p:nvSpPr>
        <p:spPr>
          <a:xfrm>
            <a:off x="6131628" y="3716631"/>
            <a:ext cx="6335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chemeClr val="bg2"/>
                </a:solidFill>
              </a:rPr>
              <a:t>2007</a:t>
            </a:r>
            <a:endParaRPr lang="id-ID" sz="1350" b="1" dirty="0">
              <a:solidFill>
                <a:schemeClr val="bg2"/>
              </a:solidFill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0E22BDE-F0EA-42BA-9A90-E3830982B4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BA820583-23CB-4B7F-9CA2-AD6F8844BE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045114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30" grpId="0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/>
          <p:bldP spid="30" grpId="0"/>
          <p:bldP spid="35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Straight Connector 114"/>
          <p:cNvCxnSpPr/>
          <p:nvPr/>
        </p:nvCxnSpPr>
        <p:spPr>
          <a:xfrm>
            <a:off x="4146137" y="3855131"/>
            <a:ext cx="1851660" cy="0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-76200" y="3855131"/>
            <a:ext cx="681608" cy="0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8050" y="781078"/>
            <a:ext cx="7886700" cy="831822"/>
          </a:xfrm>
        </p:spPr>
        <p:txBody>
          <a:bodyPr/>
          <a:lstStyle/>
          <a:p>
            <a:r>
              <a:rPr lang="en-ID" b="1" dirty="0" err="1"/>
              <a:t>Lịch</a:t>
            </a:r>
            <a:r>
              <a:rPr lang="en-ID" b="1" dirty="0"/>
              <a:t> S</a:t>
            </a:r>
            <a:r>
              <a:rPr lang="en-US" dirty="0"/>
              <a:t>ử</a:t>
            </a:r>
            <a:endParaRPr lang="en-US" b="1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0" name="Rectangle 9"/>
          <p:cNvSpPr/>
          <p:nvPr/>
        </p:nvSpPr>
        <p:spPr>
          <a:xfrm rot="10800000">
            <a:off x="298051" y="453109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>
          <a:xfrm>
            <a:off x="216028" y="433738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Android</a:t>
            </a:r>
            <a:endParaRPr lang="en-US" sz="1200" b="1" dirty="0">
              <a:solidFill>
                <a:schemeClr val="bg2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1401698" y="3855131"/>
            <a:ext cx="1851660" cy="0"/>
          </a:xfrm>
          <a:prstGeom prst="line">
            <a:avLst/>
          </a:prstGeom>
          <a:ln w="285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91967" y="4059532"/>
            <a:ext cx="2265481" cy="551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1050" dirty="0" err="1"/>
              <a:t>Chiếc</a:t>
            </a:r>
            <a:r>
              <a:rPr lang="vi-VN" sz="1050" dirty="0"/>
              <a:t> </a:t>
            </a:r>
            <a:r>
              <a:rPr lang="vi-VN" sz="1050" dirty="0" err="1"/>
              <a:t>điện</a:t>
            </a:r>
            <a:r>
              <a:rPr lang="vi-VN" sz="1050" dirty="0"/>
              <a:t> </a:t>
            </a:r>
            <a:r>
              <a:rPr lang="vi-VN" sz="1050" dirty="0" err="1"/>
              <a:t>thoại</a:t>
            </a:r>
            <a:r>
              <a:rPr lang="vi-VN" sz="1050" dirty="0"/>
              <a:t> </a:t>
            </a:r>
            <a:r>
              <a:rPr lang="vi-VN" sz="1050" dirty="0" err="1"/>
              <a:t>chạy</a:t>
            </a:r>
            <a:r>
              <a:rPr lang="vi-VN" sz="1050" dirty="0"/>
              <a:t> </a:t>
            </a:r>
            <a:r>
              <a:rPr lang="vi-VN" sz="1050" dirty="0" err="1"/>
              <a:t>Android</a:t>
            </a:r>
            <a:r>
              <a:rPr lang="vi-VN" sz="1050" dirty="0"/>
              <a:t> </a:t>
            </a:r>
            <a:r>
              <a:rPr lang="vi-VN" sz="1050" dirty="0" err="1"/>
              <a:t>đầu</a:t>
            </a:r>
            <a:r>
              <a:rPr lang="vi-VN" sz="1050" dirty="0"/>
              <a:t> tiên </a:t>
            </a:r>
            <a:r>
              <a:rPr lang="vi-VN" sz="1050" dirty="0" err="1"/>
              <a:t>được</a:t>
            </a:r>
            <a:r>
              <a:rPr lang="vi-VN" sz="1050" dirty="0"/>
              <a:t> </a:t>
            </a:r>
            <a:r>
              <a:rPr lang="vi-VN" sz="1050" dirty="0" err="1"/>
              <a:t>bán</a:t>
            </a:r>
            <a:r>
              <a:rPr lang="vi-VN" sz="1050" dirty="0"/>
              <a:t> ra </a:t>
            </a:r>
            <a:r>
              <a:rPr lang="vi-VN" sz="1050" dirty="0" err="1"/>
              <a:t>là</a:t>
            </a:r>
            <a:r>
              <a:rPr lang="vi-VN" sz="1050" dirty="0"/>
              <a:t> HTC </a:t>
            </a:r>
            <a:r>
              <a:rPr lang="vi-VN" sz="1050" dirty="0" err="1"/>
              <a:t>Dream</a:t>
            </a:r>
            <a:endParaRPr lang="id-ID" sz="1050" dirty="0"/>
          </a:p>
        </p:txBody>
      </p:sp>
      <p:sp>
        <p:nvSpPr>
          <p:cNvPr id="76" name="Rectangle 75"/>
          <p:cNvSpPr/>
          <p:nvPr/>
        </p:nvSpPr>
        <p:spPr>
          <a:xfrm rot="10800000">
            <a:off x="567308" y="3683681"/>
            <a:ext cx="891540" cy="3429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TextBox 76"/>
          <p:cNvSpPr txBox="1"/>
          <p:nvPr/>
        </p:nvSpPr>
        <p:spPr>
          <a:xfrm>
            <a:off x="685907" y="3716631"/>
            <a:ext cx="6543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chemeClr val="bg2"/>
                </a:solidFill>
                <a:latin typeface="+mj-lt"/>
              </a:rPr>
              <a:t>2008</a:t>
            </a:r>
            <a:endParaRPr lang="id-ID" sz="135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254597" y="3683681"/>
            <a:ext cx="891540" cy="3429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9" name="TextBox 78"/>
          <p:cNvSpPr txBox="1"/>
          <p:nvPr/>
        </p:nvSpPr>
        <p:spPr>
          <a:xfrm>
            <a:off x="3383617" y="3716631"/>
            <a:ext cx="6335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chemeClr val="bg2"/>
                </a:solidFill>
              </a:rPr>
              <a:t>2010</a:t>
            </a:r>
            <a:endParaRPr lang="id-ID" sz="1350" b="1" dirty="0">
              <a:solidFill>
                <a:schemeClr val="bg2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002611" y="3683681"/>
            <a:ext cx="891540" cy="3429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1" name="TextBox 80"/>
          <p:cNvSpPr txBox="1"/>
          <p:nvPr/>
        </p:nvSpPr>
        <p:spPr>
          <a:xfrm>
            <a:off x="6131630" y="3716631"/>
            <a:ext cx="63350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chemeClr val="bg2"/>
                </a:solidFill>
              </a:rPr>
              <a:t>2019</a:t>
            </a:r>
            <a:endParaRPr lang="id-ID" sz="1350" b="1" dirty="0">
              <a:solidFill>
                <a:schemeClr val="bg2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193878" y="4059532"/>
            <a:ext cx="2263140" cy="1036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50" dirty="0"/>
              <a:t>Google ra </a:t>
            </a:r>
            <a:r>
              <a:rPr lang="en-US" sz="1050" dirty="0" err="1"/>
              <a:t>mắt</a:t>
            </a:r>
            <a:r>
              <a:rPr lang="en-US" sz="1050" dirty="0"/>
              <a:t> </a:t>
            </a:r>
            <a:r>
              <a:rPr lang="en-US" sz="1050" dirty="0" err="1"/>
              <a:t>loạt</a:t>
            </a:r>
            <a:r>
              <a:rPr lang="en-US" sz="1050" dirty="0"/>
              <a:t> </a:t>
            </a:r>
            <a:r>
              <a:rPr lang="en-US" sz="1050" dirty="0" err="1"/>
              <a:t>thiết</a:t>
            </a:r>
            <a:r>
              <a:rPr lang="en-US" sz="1050" dirty="0"/>
              <a:t> </a:t>
            </a:r>
            <a:r>
              <a:rPr lang="en-US" sz="1050" dirty="0" err="1"/>
              <a:t>bị</a:t>
            </a:r>
            <a:r>
              <a:rPr lang="en-US" sz="1050" dirty="0"/>
              <a:t> </a:t>
            </a:r>
            <a:r>
              <a:rPr lang="en-US" sz="1050" dirty="0">
                <a:hlinkClick r:id="rId2" tooltip="Google Nex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Nexus</a:t>
            </a:r>
            <a:r>
              <a:rPr lang="en-US" sz="1050" dirty="0"/>
              <a:t>—</a:t>
            </a:r>
            <a:r>
              <a:rPr lang="en-US" sz="1050" dirty="0" err="1"/>
              <a:t>một</a:t>
            </a:r>
            <a:r>
              <a:rPr lang="en-US" sz="1050" dirty="0"/>
              <a:t> </a:t>
            </a:r>
            <a:r>
              <a:rPr lang="en-US" sz="1050" dirty="0" err="1"/>
              <a:t>dòng</a:t>
            </a:r>
            <a:r>
              <a:rPr lang="en-US" sz="1050" dirty="0"/>
              <a:t> </a:t>
            </a:r>
            <a:r>
              <a:rPr lang="en-US" sz="1050" dirty="0" err="1"/>
              <a:t>sản</a:t>
            </a:r>
            <a:r>
              <a:rPr lang="en-US" sz="1050" dirty="0"/>
              <a:t> </a:t>
            </a:r>
            <a:r>
              <a:rPr lang="en-US" sz="1050" dirty="0" err="1"/>
              <a:t>phẩm</a:t>
            </a:r>
            <a:r>
              <a:rPr lang="en-US" sz="1050" dirty="0"/>
              <a:t> bao </a:t>
            </a:r>
            <a:r>
              <a:rPr lang="en-US" sz="1050" dirty="0" err="1"/>
              <a:t>gồm</a:t>
            </a:r>
            <a:r>
              <a:rPr lang="en-US" sz="1050" dirty="0"/>
              <a:t> </a:t>
            </a:r>
            <a:r>
              <a:rPr lang="en-US" sz="1050" dirty="0" err="1"/>
              <a:t>điện</a:t>
            </a:r>
            <a:r>
              <a:rPr lang="en-US" sz="1050" dirty="0"/>
              <a:t> </a:t>
            </a:r>
            <a:r>
              <a:rPr lang="en-US" sz="1050" dirty="0" err="1"/>
              <a:t>thoại</a:t>
            </a:r>
            <a:r>
              <a:rPr lang="en-US" sz="1050" dirty="0"/>
              <a:t> </a:t>
            </a:r>
            <a:r>
              <a:rPr lang="en-US" sz="1050" dirty="0" err="1"/>
              <a:t>thông</a:t>
            </a:r>
            <a:r>
              <a:rPr lang="en-US" sz="1050" dirty="0"/>
              <a:t> </a:t>
            </a:r>
            <a:r>
              <a:rPr lang="en-US" sz="1050" dirty="0" err="1"/>
              <a:t>minh</a:t>
            </a:r>
            <a:r>
              <a:rPr lang="en-US" sz="1050" dirty="0"/>
              <a:t> </a:t>
            </a:r>
            <a:r>
              <a:rPr lang="en-US" sz="1050" dirty="0" err="1"/>
              <a:t>và</a:t>
            </a:r>
            <a:r>
              <a:rPr lang="en-US" sz="1050" dirty="0"/>
              <a:t> </a:t>
            </a:r>
            <a:r>
              <a:rPr lang="en-US" sz="1050" dirty="0" err="1"/>
              <a:t>máy</a:t>
            </a:r>
            <a:r>
              <a:rPr lang="en-US" sz="1050" dirty="0"/>
              <a:t> </a:t>
            </a:r>
            <a:r>
              <a:rPr lang="en-US" sz="1050" dirty="0" err="1"/>
              <a:t>tính</a:t>
            </a:r>
            <a:r>
              <a:rPr lang="en-US" sz="1050" dirty="0"/>
              <a:t> </a:t>
            </a:r>
            <a:r>
              <a:rPr lang="en-US" sz="1050" dirty="0" err="1"/>
              <a:t>bảng</a:t>
            </a:r>
            <a:r>
              <a:rPr lang="en-US" sz="1050" dirty="0"/>
              <a:t> </a:t>
            </a:r>
            <a:r>
              <a:rPr lang="en-US" sz="1050" dirty="0" err="1"/>
              <a:t>chạy</a:t>
            </a:r>
            <a:r>
              <a:rPr lang="en-US" sz="1050" dirty="0"/>
              <a:t> </a:t>
            </a:r>
            <a:r>
              <a:rPr lang="en-US" sz="1050" dirty="0" err="1"/>
              <a:t>hệ</a:t>
            </a:r>
            <a:r>
              <a:rPr lang="en-US" sz="1050" dirty="0"/>
              <a:t> </a:t>
            </a:r>
            <a:r>
              <a:rPr lang="en-US" sz="1050" dirty="0" err="1"/>
              <a:t>điều</a:t>
            </a:r>
            <a:r>
              <a:rPr lang="en-US" sz="1050" dirty="0"/>
              <a:t> </a:t>
            </a:r>
            <a:r>
              <a:rPr lang="en-US" sz="1050" dirty="0" err="1"/>
              <a:t>hành</a:t>
            </a:r>
            <a:r>
              <a:rPr lang="en-US" sz="1050" dirty="0"/>
              <a:t> Android</a:t>
            </a:r>
            <a:endParaRPr lang="id-ID" sz="1050" dirty="0"/>
          </a:p>
        </p:txBody>
      </p:sp>
      <p:sp>
        <p:nvSpPr>
          <p:cNvPr id="114" name="TextBox 113"/>
          <p:cNvSpPr txBox="1"/>
          <p:nvPr/>
        </p:nvSpPr>
        <p:spPr>
          <a:xfrm>
            <a:off x="5945837" y="4059532"/>
            <a:ext cx="2263140" cy="792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50" dirty="0"/>
              <a:t>Sau </a:t>
            </a:r>
            <a:r>
              <a:rPr lang="en-US" sz="1050" dirty="0" err="1"/>
              <a:t>nhiều</a:t>
            </a:r>
            <a:r>
              <a:rPr lang="en-US" sz="1050" dirty="0"/>
              <a:t> </a:t>
            </a:r>
            <a:r>
              <a:rPr lang="en-US" sz="1050" dirty="0" err="1"/>
              <a:t>lần</a:t>
            </a:r>
            <a:r>
              <a:rPr lang="en-US" sz="1050" dirty="0"/>
              <a:t> </a:t>
            </a:r>
            <a:r>
              <a:rPr lang="en-US" sz="1050" dirty="0" err="1"/>
              <a:t>cập</a:t>
            </a:r>
            <a:r>
              <a:rPr lang="en-US" sz="1050" dirty="0"/>
              <a:t> </a:t>
            </a:r>
            <a:r>
              <a:rPr lang="en-US" sz="1050" dirty="0" err="1"/>
              <a:t>nhật</a:t>
            </a:r>
            <a:r>
              <a:rPr lang="en-US" sz="1050" dirty="0"/>
              <a:t> Android </a:t>
            </a:r>
            <a:r>
              <a:rPr lang="en-US" sz="1050" dirty="0" err="1"/>
              <a:t>đa</a:t>
            </a:r>
            <a:r>
              <a:rPr lang="en-US" sz="1050" dirty="0"/>
              <a:t>̃ có </a:t>
            </a:r>
            <a:r>
              <a:rPr lang="en-US" sz="1050" dirty="0" err="1"/>
              <a:t>phiên</a:t>
            </a:r>
            <a:r>
              <a:rPr lang="en-US" sz="1050" dirty="0"/>
              <a:t> </a:t>
            </a:r>
            <a:r>
              <a:rPr lang="en-US" sz="1050" dirty="0" err="1"/>
              <a:t>bản</a:t>
            </a:r>
            <a:r>
              <a:rPr lang="en-US" sz="1050" dirty="0"/>
              <a:t> Android 10 hay Android Q</a:t>
            </a:r>
            <a:endParaRPr lang="id-ID" sz="1050" dirty="0"/>
          </a:p>
        </p:txBody>
      </p:sp>
    </p:spTree>
    <p:extLst>
      <p:ext uri="{BB962C8B-B14F-4D97-AF65-F5344CB8AC3E}">
        <p14:creationId xmlns:p14="http://schemas.microsoft.com/office/powerpoint/2010/main" val="765438680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" presetID="2" presetClass="entr" presetSubtype="2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6" dur="1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7" dur="1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3" presetID="2" presetClass="entr" presetSubtype="2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5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6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3" grpId="0"/>
          <p:bldP spid="113" grpId="0"/>
          <p:bldP spid="1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3" grpId="0"/>
          <p:bldP spid="113" grpId="0"/>
          <p:bldP spid="114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327888" y="1353916"/>
            <a:ext cx="639097" cy="3369715"/>
          </a:xfrm>
          <a:prstGeom prst="roundRect">
            <a:avLst>
              <a:gd name="adj" fmla="val 30488"/>
            </a:avLst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3" name="Rounded Rectangle 2"/>
          <p:cNvSpPr/>
          <p:nvPr/>
        </p:nvSpPr>
        <p:spPr>
          <a:xfrm>
            <a:off x="4327888" y="3257550"/>
            <a:ext cx="639097" cy="1466084"/>
          </a:xfrm>
          <a:prstGeom prst="roundRect">
            <a:avLst>
              <a:gd name="adj" fmla="val 304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4" name="Rounded Rectangle 3"/>
          <p:cNvSpPr/>
          <p:nvPr/>
        </p:nvSpPr>
        <p:spPr>
          <a:xfrm>
            <a:off x="5093037" y="1353917"/>
            <a:ext cx="639097" cy="3369714"/>
          </a:xfrm>
          <a:prstGeom prst="roundRect">
            <a:avLst>
              <a:gd name="adj" fmla="val 30488"/>
            </a:avLst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5" name="Rounded Rectangle 4"/>
          <p:cNvSpPr/>
          <p:nvPr/>
        </p:nvSpPr>
        <p:spPr>
          <a:xfrm>
            <a:off x="5093037" y="3997813"/>
            <a:ext cx="639097" cy="725821"/>
          </a:xfrm>
          <a:prstGeom prst="roundRect">
            <a:avLst>
              <a:gd name="adj" fmla="val 304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6" name="Rounded Rectangle 5"/>
          <p:cNvSpPr/>
          <p:nvPr/>
        </p:nvSpPr>
        <p:spPr>
          <a:xfrm>
            <a:off x="5858185" y="1353916"/>
            <a:ext cx="639097" cy="3369713"/>
          </a:xfrm>
          <a:prstGeom prst="roundRect">
            <a:avLst>
              <a:gd name="adj" fmla="val 30488"/>
            </a:avLst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7" name="Rounded Rectangle 6"/>
          <p:cNvSpPr/>
          <p:nvPr/>
        </p:nvSpPr>
        <p:spPr>
          <a:xfrm>
            <a:off x="5849458" y="4368440"/>
            <a:ext cx="639097" cy="355187"/>
          </a:xfrm>
          <a:prstGeom prst="roundRect">
            <a:avLst>
              <a:gd name="adj" fmla="val 3048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8" name="Rounded Rectangle 7"/>
          <p:cNvSpPr/>
          <p:nvPr/>
        </p:nvSpPr>
        <p:spPr>
          <a:xfrm>
            <a:off x="6623334" y="1353917"/>
            <a:ext cx="639097" cy="3369712"/>
          </a:xfrm>
          <a:prstGeom prst="roundRect">
            <a:avLst>
              <a:gd name="adj" fmla="val 30488"/>
            </a:avLst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9" name="Rounded Rectangle 8"/>
          <p:cNvSpPr/>
          <p:nvPr/>
        </p:nvSpPr>
        <p:spPr>
          <a:xfrm>
            <a:off x="6623334" y="4446628"/>
            <a:ext cx="639097" cy="277006"/>
          </a:xfrm>
          <a:prstGeom prst="roundRect">
            <a:avLst>
              <a:gd name="adj" fmla="val 3048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10" name="Rounded Rectangle 9"/>
          <p:cNvSpPr/>
          <p:nvPr/>
        </p:nvSpPr>
        <p:spPr>
          <a:xfrm>
            <a:off x="7388483" y="1353916"/>
            <a:ext cx="639097" cy="3369711"/>
          </a:xfrm>
          <a:prstGeom prst="roundRect">
            <a:avLst>
              <a:gd name="adj" fmla="val 30488"/>
            </a:avLst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11" name="Rounded Rectangle 10"/>
          <p:cNvSpPr/>
          <p:nvPr/>
        </p:nvSpPr>
        <p:spPr>
          <a:xfrm>
            <a:off x="7388483" y="4494176"/>
            <a:ext cx="639097" cy="229457"/>
          </a:xfrm>
          <a:prstGeom prst="roundRect">
            <a:avLst>
              <a:gd name="adj" fmla="val 3048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12" name="Rounded Rectangle 11"/>
          <p:cNvSpPr/>
          <p:nvPr/>
        </p:nvSpPr>
        <p:spPr>
          <a:xfrm>
            <a:off x="8153631" y="1353917"/>
            <a:ext cx="639097" cy="3369710"/>
          </a:xfrm>
          <a:prstGeom prst="roundRect">
            <a:avLst>
              <a:gd name="adj" fmla="val 30488"/>
            </a:avLst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/>
          </a:p>
        </p:txBody>
      </p:sp>
      <p:sp>
        <p:nvSpPr>
          <p:cNvPr id="13" name="Rounded Rectangle 12"/>
          <p:cNvSpPr/>
          <p:nvPr/>
        </p:nvSpPr>
        <p:spPr>
          <a:xfrm>
            <a:off x="8151217" y="4522137"/>
            <a:ext cx="639097" cy="229457"/>
          </a:xfrm>
          <a:prstGeom prst="roundRect">
            <a:avLst>
              <a:gd name="adj" fmla="val 3048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18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52368" y="4016695"/>
            <a:ext cx="633279" cy="232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9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11.29</a:t>
            </a:r>
            <a:r>
              <a:rPr lang="en-US" sz="727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58900" y="4004785"/>
            <a:ext cx="492444" cy="232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9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7.37</a:t>
            </a:r>
            <a:r>
              <a:rPr lang="en-US" sz="727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99660" y="4004793"/>
            <a:ext cx="556563" cy="232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9" dirty="0">
                <a:latin typeface="Roboto" panose="02000000000000000000" pitchFamily="2" charset="0"/>
                <a:ea typeface="Roboto" panose="02000000000000000000" pitchFamily="2" charset="0"/>
              </a:rPr>
              <a:t>6.240</a:t>
            </a:r>
            <a:r>
              <a:rPr lang="en-US" sz="727" dirty="0">
                <a:latin typeface="Roboto" panose="02000000000000000000" pitchFamily="2" charset="0"/>
                <a:ea typeface="Roboto" panose="02000000000000000000" pitchFamily="2" charset="0"/>
              </a:rPr>
              <a:t>%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87362" y="1456588"/>
            <a:ext cx="679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9 pie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72774" y="1506525"/>
            <a:ext cx="639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10 Q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37924" y="1469478"/>
            <a:ext cx="770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8.1 </a:t>
            </a:r>
            <a:r>
              <a:rPr lang="en-US" sz="12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oreo</a:t>
            </a:r>
            <a:endParaRPr lang="en-US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15090" y="1416435"/>
            <a:ext cx="109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 Condensed Light" panose="02000000000000000000" pitchFamily="2" charset="0"/>
              </a:rPr>
              <a:t>6.0 Marshmallow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13394" y="1456587"/>
            <a:ext cx="7545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8.0 </a:t>
            </a:r>
            <a:r>
              <a:rPr lang="en-US" sz="12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oreo</a:t>
            </a:r>
            <a:endParaRPr lang="en-US" sz="1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71983" y="1481556"/>
            <a:ext cx="987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7.0 nougat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93487" y="1687386"/>
            <a:ext cx="1289135" cy="470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54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Lora" panose="02000503000000020004" pitchFamily="2" charset="0"/>
              </a:rPr>
              <a:t>Thi</a:t>
            </a:r>
            <a:r>
              <a:rPr lang="en-US" sz="2454" dirty="0">
                <a:solidFill>
                  <a:schemeClr val="tx2">
                    <a:lumMod val="75000"/>
                    <a:lumOff val="25000"/>
                  </a:schemeClr>
                </a:solidFill>
                <a:latin typeface="Lora" panose="02000503000000020004" pitchFamily="2" charset="0"/>
              </a:rPr>
              <a:t>̣ </a:t>
            </a:r>
            <a:r>
              <a:rPr lang="en-US" sz="2454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Lora" panose="02000503000000020004" pitchFamily="2" charset="0"/>
              </a:rPr>
              <a:t>Phần</a:t>
            </a:r>
            <a:endParaRPr lang="en-US" sz="2454" dirty="0">
              <a:solidFill>
                <a:schemeClr val="tx2">
                  <a:lumMod val="75000"/>
                  <a:lumOff val="25000"/>
                </a:schemeClr>
              </a:solidFill>
              <a:latin typeface="Lora" panose="02000503000000020004" pitchFamily="2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852711" y="2182035"/>
            <a:ext cx="290945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824811" y="2708406"/>
            <a:ext cx="415636" cy="41563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54">
                <a:solidFill>
                  <a:schemeClr val="bg2"/>
                </a:solidFill>
                <a:latin typeface="FontAwesome" pitchFamily="2" charset="0"/>
              </a:rPr>
              <a:t></a:t>
            </a:r>
            <a:endParaRPr lang="en-AU" sz="1454" dirty="0">
              <a:solidFill>
                <a:schemeClr val="bg2"/>
              </a:solidFill>
              <a:latin typeface="FontAwesome" pitchFamily="2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430319" y="2676998"/>
            <a:ext cx="1928930" cy="352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54" b="1" dirty="0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70</a:t>
            </a:r>
            <a:r>
              <a:rPr lang="en-US" sz="1454" dirty="0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% </a:t>
            </a:r>
            <a:r>
              <a:rPr lang="en-US" sz="727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</a:t>
            </a:r>
            <a:r>
              <a:rPr lang="en-US" sz="727" dirty="0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̣ </a:t>
            </a:r>
            <a:r>
              <a:rPr lang="en-US" sz="727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phần</a:t>
            </a:r>
            <a:r>
              <a:rPr lang="en-US" sz="727" dirty="0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727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của</a:t>
            </a:r>
            <a:r>
              <a:rPr lang="en-US" sz="727" dirty="0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Android</a:t>
            </a:r>
            <a:endParaRPr lang="en-US" sz="727" dirty="0">
              <a:solidFill>
                <a:schemeClr val="tx2">
                  <a:lumMod val="75000"/>
                  <a:lumOff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824811" y="3424800"/>
            <a:ext cx="415636" cy="415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54">
                <a:solidFill>
                  <a:schemeClr val="bg2"/>
                </a:solidFill>
                <a:latin typeface="FontAwesome" pitchFamily="2" charset="0"/>
              </a:rPr>
              <a:t></a:t>
            </a:r>
            <a:endParaRPr lang="en-AU" sz="1454" dirty="0">
              <a:solidFill>
                <a:schemeClr val="bg2"/>
              </a:solidFill>
              <a:latin typeface="FontAwesome" pitchFamily="2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430319" y="3393392"/>
            <a:ext cx="1928930" cy="352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54" b="1" dirty="0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28</a:t>
            </a:r>
            <a:r>
              <a:rPr lang="en-US" sz="1454" dirty="0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% </a:t>
            </a:r>
            <a:r>
              <a:rPr lang="en-US" sz="727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Thi</a:t>
            </a:r>
            <a:r>
              <a:rPr lang="en-US" sz="727" dirty="0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̣ </a:t>
            </a:r>
            <a:r>
              <a:rPr lang="en-US" sz="727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phần</a:t>
            </a:r>
            <a:r>
              <a:rPr lang="en-US" sz="727" dirty="0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727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của</a:t>
            </a:r>
            <a:r>
              <a:rPr lang="en-US" sz="727" dirty="0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IOS</a:t>
            </a:r>
            <a:endParaRPr lang="en-US" sz="727" dirty="0">
              <a:solidFill>
                <a:schemeClr val="tx2">
                  <a:lumMod val="75000"/>
                  <a:lumOff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24A95-05C1-4CD5-A1C1-BD3EB71AABA9}" type="slidenum">
              <a:rPr lang="en-US" smtClean="0"/>
              <a:t>15</a:t>
            </a:fld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FC31334-3B9C-4949-9B8D-BB12C0713365}"/>
              </a:ext>
            </a:extLst>
          </p:cNvPr>
          <p:cNvSpPr/>
          <p:nvPr/>
        </p:nvSpPr>
        <p:spPr>
          <a:xfrm>
            <a:off x="807655" y="4078540"/>
            <a:ext cx="415636" cy="415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54">
                <a:solidFill>
                  <a:schemeClr val="bg2"/>
                </a:solidFill>
                <a:latin typeface="FontAwesome" pitchFamily="2" charset="0"/>
              </a:rPr>
              <a:t></a:t>
            </a:r>
            <a:endParaRPr lang="en-AU" sz="1454" dirty="0">
              <a:solidFill>
                <a:schemeClr val="bg2"/>
              </a:solidFill>
              <a:latin typeface="FontAwesome" pitchFamily="2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BD7794-FAA4-4B8D-83BE-6F69643A2D1F}"/>
              </a:ext>
            </a:extLst>
          </p:cNvPr>
          <p:cNvSpPr/>
          <p:nvPr/>
        </p:nvSpPr>
        <p:spPr>
          <a:xfrm>
            <a:off x="1413163" y="4047132"/>
            <a:ext cx="1928930" cy="352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54" b="1" dirty="0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r>
              <a:rPr lang="en-US" sz="1454" dirty="0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% </a:t>
            </a:r>
            <a:r>
              <a:rPr lang="en-US" sz="727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Còn</a:t>
            </a:r>
            <a:r>
              <a:rPr lang="en-US" sz="727" dirty="0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727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lại</a:t>
            </a:r>
            <a:endParaRPr lang="en-US" sz="727" dirty="0">
              <a:solidFill>
                <a:schemeClr val="tx2">
                  <a:lumMod val="75000"/>
                  <a:lumOff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5A6437-18D0-4CF1-9C31-832D0F574698}"/>
              </a:ext>
            </a:extLst>
          </p:cNvPr>
          <p:cNvSpPr txBox="1"/>
          <p:nvPr/>
        </p:nvSpPr>
        <p:spPr>
          <a:xfrm>
            <a:off x="4385713" y="3997813"/>
            <a:ext cx="492444" cy="232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9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37.4</a:t>
            </a:r>
            <a:r>
              <a:rPr lang="en-US" sz="727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9F95B9-4114-4AA9-94B5-6A4EEAFE4CBD}"/>
              </a:ext>
            </a:extLst>
          </p:cNvPr>
          <p:cNvSpPr txBox="1"/>
          <p:nvPr/>
        </p:nvSpPr>
        <p:spPr>
          <a:xfrm>
            <a:off x="5126136" y="4012664"/>
            <a:ext cx="556563" cy="232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9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16.12</a:t>
            </a:r>
            <a:r>
              <a:rPr lang="en-US" sz="727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756642-1252-47ED-B68D-718D73FD89BA}"/>
              </a:ext>
            </a:extLst>
          </p:cNvPr>
          <p:cNvSpPr txBox="1"/>
          <p:nvPr/>
        </p:nvSpPr>
        <p:spPr>
          <a:xfrm>
            <a:off x="6717190" y="4004793"/>
            <a:ext cx="492444" cy="232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9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8.72</a:t>
            </a:r>
            <a:r>
              <a:rPr lang="en-US" sz="727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41615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7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7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7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15" dur="8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16" dur="8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7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19" dur="1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20" dur="1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47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23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24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47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7000">
                                          <p:cBhvr additive="base">
                                            <p:cTn id="2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7000">
                                          <p:cBhvr additive="base">
                                            <p:cTn id="2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5" grpId="0" animBg="1"/>
          <p:bldP spid="7" grpId="0" animBg="1"/>
          <p:bldP spid="9" grpId="0" animBg="1"/>
          <p:bldP spid="11" grpId="0" animBg="1"/>
          <p:bldP spid="13" grpId="0" animBg="1"/>
          <p:bldP spid="45" grpId="0"/>
          <p:bldP spid="47" grpId="0"/>
          <p:bldP spid="3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5" grpId="0" animBg="1"/>
          <p:bldP spid="7" grpId="0" animBg="1"/>
          <p:bldP spid="9" grpId="0" animBg="1"/>
          <p:bldP spid="11" grpId="0" animBg="1"/>
          <p:bldP spid="13" grpId="0" animBg="1"/>
          <p:bldP spid="45" grpId="0"/>
          <p:bldP spid="47" grpId="0"/>
          <p:bldP spid="38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1000" y="1904999"/>
            <a:ext cx="6134100" cy="334961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318" y="2459842"/>
            <a:ext cx="4594532" cy="623867"/>
          </a:xfrm>
        </p:spPr>
        <p:txBody>
          <a:bodyPr>
            <a:normAutofit/>
          </a:bodyPr>
          <a:lstStyle/>
          <a:p>
            <a:r>
              <a:rPr lang="en-US" sz="3000" dirty="0"/>
              <a:t>XAMPP</a:t>
            </a:r>
          </a:p>
        </p:txBody>
      </p:sp>
      <p:sp>
        <p:nvSpPr>
          <p:cNvPr id="27" name="Rectangle 26"/>
          <p:cNvSpPr/>
          <p:nvPr/>
        </p:nvSpPr>
        <p:spPr>
          <a:xfrm rot="10800000">
            <a:off x="682318" y="2170784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28" name="Title 14"/>
          <p:cNvSpPr txBox="1">
            <a:spLocks/>
          </p:cNvSpPr>
          <p:nvPr/>
        </p:nvSpPr>
        <p:spPr>
          <a:xfrm>
            <a:off x="600296" y="2151413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II.2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994" y="3074184"/>
            <a:ext cx="5157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Xampp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chương </a:t>
            </a:r>
            <a:r>
              <a:rPr lang="vi-VN" dirty="0" err="1"/>
              <a:t>trình</a:t>
            </a:r>
            <a:r>
              <a:rPr lang="vi-VN" dirty="0"/>
              <a:t> </a:t>
            </a:r>
            <a:r>
              <a:rPr lang="vi-VN" dirty="0" err="1"/>
              <a:t>tạo</a:t>
            </a:r>
            <a:r>
              <a:rPr lang="vi-VN" dirty="0"/>
              <a:t> </a:t>
            </a:r>
            <a:r>
              <a:rPr lang="vi-VN" dirty="0" err="1"/>
              <a:t>máy</a:t>
            </a:r>
            <a:r>
              <a:rPr lang="vi-VN" dirty="0"/>
              <a:t> </a:t>
            </a:r>
            <a:r>
              <a:rPr lang="vi-VN" dirty="0" err="1"/>
              <a:t>chủ</a:t>
            </a:r>
            <a:r>
              <a:rPr lang="vi-VN" dirty="0"/>
              <a:t> </a:t>
            </a:r>
            <a:r>
              <a:rPr lang="vi-VN" dirty="0" err="1"/>
              <a:t>Web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tích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sẵn</a:t>
            </a:r>
            <a:r>
              <a:rPr lang="vi-VN" dirty="0"/>
              <a:t> </a:t>
            </a:r>
            <a:r>
              <a:rPr lang="vi-VN" dirty="0" err="1"/>
              <a:t>Apache</a:t>
            </a:r>
            <a:r>
              <a:rPr lang="vi-VN" dirty="0"/>
              <a:t>, PHP, </a:t>
            </a:r>
            <a:r>
              <a:rPr lang="vi-VN" dirty="0" err="1"/>
              <a:t>MySQL</a:t>
            </a:r>
            <a:r>
              <a:rPr lang="vi-VN" dirty="0"/>
              <a:t>, FTP Server, </a:t>
            </a:r>
            <a:r>
              <a:rPr lang="vi-VN" dirty="0" err="1"/>
              <a:t>Mail</a:t>
            </a:r>
            <a:r>
              <a:rPr lang="vi-VN" dirty="0"/>
              <a:t> Server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công </a:t>
            </a:r>
            <a:r>
              <a:rPr lang="vi-VN" dirty="0" err="1"/>
              <a:t>cụ</a:t>
            </a:r>
            <a:r>
              <a:rPr lang="vi-VN" dirty="0"/>
              <a:t> như </a:t>
            </a:r>
            <a:r>
              <a:rPr lang="vi-VN" dirty="0" err="1"/>
              <a:t>phpMyAdmin</a:t>
            </a:r>
            <a:r>
              <a:rPr lang="vi-VN" dirty="0"/>
              <a:t>. </a:t>
            </a:r>
            <a:r>
              <a:rPr lang="vi-VN" dirty="0" err="1"/>
              <a:t>Xampp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chương </a:t>
            </a:r>
            <a:r>
              <a:rPr lang="vi-VN" dirty="0" err="1"/>
              <a:t>trình</a:t>
            </a:r>
            <a:r>
              <a:rPr lang="vi-VN" dirty="0"/>
              <a:t> </a:t>
            </a:r>
            <a:r>
              <a:rPr lang="vi-VN" dirty="0" err="1"/>
              <a:t>quản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vi-VN" dirty="0"/>
              <a:t> </a:t>
            </a:r>
            <a:r>
              <a:rPr lang="vi-VN" dirty="0" err="1"/>
              <a:t>rất</a:t>
            </a:r>
            <a:r>
              <a:rPr lang="vi-VN" dirty="0"/>
              <a:t> </a:t>
            </a:r>
            <a:r>
              <a:rPr lang="vi-VN" dirty="0" err="1"/>
              <a:t>tiện</a:t>
            </a:r>
            <a:r>
              <a:rPr lang="vi-VN" dirty="0"/>
              <a:t> </a:t>
            </a:r>
            <a:r>
              <a:rPr lang="vi-VN" dirty="0" err="1"/>
              <a:t>lợi</a:t>
            </a:r>
            <a:r>
              <a:rPr lang="vi-VN" dirty="0"/>
              <a:t>, cho </a:t>
            </a:r>
            <a:r>
              <a:rPr lang="vi-VN" dirty="0" err="1"/>
              <a:t>phép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bật</a:t>
            </a:r>
            <a:r>
              <a:rPr lang="vi-VN" dirty="0"/>
              <a:t> </a:t>
            </a:r>
            <a:r>
              <a:rPr lang="vi-VN" dirty="0" err="1"/>
              <a:t>tắt</a:t>
            </a:r>
            <a:r>
              <a:rPr lang="vi-VN" dirty="0"/>
              <a:t> </a:t>
            </a:r>
            <a:r>
              <a:rPr lang="vi-VN" dirty="0" err="1"/>
              <a:t>hoặc</a:t>
            </a:r>
            <a:r>
              <a:rPr lang="vi-VN" dirty="0"/>
              <a:t> </a:t>
            </a:r>
            <a:r>
              <a:rPr lang="vi-VN" dirty="0" err="1"/>
              <a:t>khởi</a:t>
            </a:r>
            <a:r>
              <a:rPr lang="vi-VN" dirty="0"/>
              <a:t> </a:t>
            </a:r>
            <a:r>
              <a:rPr lang="vi-VN" dirty="0" err="1"/>
              <a:t>động</a:t>
            </a:r>
            <a:r>
              <a:rPr lang="vi-VN" dirty="0"/>
              <a:t> </a:t>
            </a:r>
            <a:r>
              <a:rPr lang="vi-VN" dirty="0" err="1"/>
              <a:t>lại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dịch</a:t>
            </a:r>
            <a:r>
              <a:rPr lang="vi-VN" dirty="0"/>
              <a:t> </a:t>
            </a:r>
            <a:r>
              <a:rPr lang="vi-VN" dirty="0" err="1"/>
              <a:t>vụ</a:t>
            </a:r>
            <a:r>
              <a:rPr lang="vi-VN" dirty="0"/>
              <a:t> </a:t>
            </a:r>
            <a:r>
              <a:rPr lang="vi-VN" dirty="0" err="1"/>
              <a:t>máy</a:t>
            </a:r>
            <a:r>
              <a:rPr lang="vi-VN" dirty="0"/>
              <a:t> </a:t>
            </a:r>
            <a:r>
              <a:rPr lang="vi-VN" dirty="0" err="1"/>
              <a:t>chủ</a:t>
            </a:r>
            <a:r>
              <a:rPr lang="vi-VN" dirty="0"/>
              <a:t> </a:t>
            </a:r>
            <a:r>
              <a:rPr lang="vi-VN" dirty="0" err="1"/>
              <a:t>bất</a:t>
            </a:r>
            <a:r>
              <a:rPr lang="vi-VN" dirty="0"/>
              <a:t> </a:t>
            </a:r>
            <a:r>
              <a:rPr lang="vi-VN" dirty="0" err="1"/>
              <a:t>kỳ</a:t>
            </a:r>
            <a:r>
              <a:rPr lang="vi-VN" dirty="0"/>
              <a:t> </a:t>
            </a:r>
            <a:r>
              <a:rPr lang="vi-VN" dirty="0" err="1"/>
              <a:t>lúc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56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1000" y="628346"/>
            <a:ext cx="8305800" cy="50464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318" y="1183189"/>
            <a:ext cx="4594532" cy="623867"/>
          </a:xfrm>
        </p:spPr>
        <p:txBody>
          <a:bodyPr>
            <a:normAutofit/>
          </a:bodyPr>
          <a:lstStyle/>
          <a:p>
            <a:r>
              <a:rPr lang="en-US" sz="3000" dirty="0"/>
              <a:t>XAMPP</a:t>
            </a:r>
          </a:p>
        </p:txBody>
      </p:sp>
      <p:sp>
        <p:nvSpPr>
          <p:cNvPr id="27" name="Rectangle 26"/>
          <p:cNvSpPr/>
          <p:nvPr/>
        </p:nvSpPr>
        <p:spPr>
          <a:xfrm rot="10800000">
            <a:off x="682318" y="894131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28" name="Title 14"/>
          <p:cNvSpPr txBox="1">
            <a:spLocks/>
          </p:cNvSpPr>
          <p:nvPr/>
        </p:nvSpPr>
        <p:spPr>
          <a:xfrm>
            <a:off x="600296" y="874760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II.2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994" y="1797531"/>
            <a:ext cx="77496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Xampp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mã</a:t>
            </a:r>
            <a:r>
              <a:rPr lang="vi-VN" dirty="0"/>
              <a:t> </a:t>
            </a:r>
            <a:r>
              <a:rPr lang="vi-VN" dirty="0" err="1"/>
              <a:t>nguồn</a:t>
            </a:r>
            <a:r>
              <a:rPr lang="vi-VN" dirty="0"/>
              <a:t> </a:t>
            </a:r>
            <a:r>
              <a:rPr lang="vi-VN" dirty="0" err="1"/>
              <a:t>mở</a:t>
            </a:r>
            <a:r>
              <a:rPr lang="vi-VN" dirty="0"/>
              <a:t> </a:t>
            </a:r>
            <a:r>
              <a:rPr lang="vi-VN" dirty="0" err="1"/>
              <a:t>máy</a:t>
            </a:r>
            <a:r>
              <a:rPr lang="vi-VN" dirty="0"/>
              <a:t> </a:t>
            </a:r>
            <a:r>
              <a:rPr lang="vi-VN" dirty="0" err="1"/>
              <a:t>chủ</a:t>
            </a:r>
            <a:r>
              <a:rPr lang="vi-VN" dirty="0"/>
              <a:t> </a:t>
            </a:r>
            <a:r>
              <a:rPr lang="vi-VN" dirty="0" err="1"/>
              <a:t>web</a:t>
            </a:r>
            <a:r>
              <a:rPr lang="vi-VN" dirty="0"/>
              <a:t> đa </a:t>
            </a:r>
            <a:r>
              <a:rPr lang="vi-VN" dirty="0" err="1"/>
              <a:t>nền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triển</a:t>
            </a:r>
            <a:r>
              <a:rPr lang="vi-VN" dirty="0"/>
              <a:t> </a:t>
            </a:r>
            <a:r>
              <a:rPr lang="vi-VN" dirty="0" err="1"/>
              <a:t>bỏi</a:t>
            </a:r>
            <a:r>
              <a:rPr lang="vi-VN" dirty="0"/>
              <a:t> </a:t>
            </a:r>
            <a:r>
              <a:rPr lang="vi-VN" dirty="0" err="1"/>
              <a:t>Apache</a:t>
            </a:r>
            <a:r>
              <a:rPr lang="vi-VN" dirty="0"/>
              <a:t> </a:t>
            </a:r>
            <a:r>
              <a:rPr lang="vi-VN" dirty="0" err="1"/>
              <a:t>Friends</a:t>
            </a:r>
            <a:r>
              <a:rPr lang="vi-VN" dirty="0"/>
              <a:t>, bao </a:t>
            </a:r>
            <a:r>
              <a:rPr lang="vi-VN" dirty="0" err="1"/>
              <a:t>gồm</a:t>
            </a:r>
            <a:r>
              <a:rPr lang="vi-VN" dirty="0"/>
              <a:t> </a:t>
            </a:r>
            <a:r>
              <a:rPr lang="vi-VN" dirty="0" err="1"/>
              <a:t>chủ</a:t>
            </a:r>
            <a:r>
              <a:rPr lang="vi-VN" dirty="0"/>
              <a:t> </a:t>
            </a:r>
            <a:r>
              <a:rPr lang="vi-VN" dirty="0" err="1"/>
              <a:t>yếu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Apache</a:t>
            </a:r>
            <a:r>
              <a:rPr lang="vi-VN" dirty="0"/>
              <a:t> HTTP Server, </a:t>
            </a:r>
            <a:r>
              <a:rPr lang="vi-VN" dirty="0" err="1"/>
              <a:t>MariaDB</a:t>
            </a:r>
            <a:r>
              <a:rPr lang="vi-VN" dirty="0"/>
              <a:t> </a:t>
            </a:r>
            <a:r>
              <a:rPr lang="vi-VN" dirty="0" err="1"/>
              <a:t>database</a:t>
            </a:r>
            <a:r>
              <a:rPr lang="vi-VN" dirty="0"/>
              <a:t>,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interpreters</a:t>
            </a:r>
            <a:r>
              <a:rPr lang="vi-VN" dirty="0"/>
              <a:t> </a:t>
            </a:r>
            <a:r>
              <a:rPr lang="vi-VN" dirty="0" err="1"/>
              <a:t>dành</a:t>
            </a:r>
            <a:r>
              <a:rPr lang="vi-VN" dirty="0"/>
              <a:t> cho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ngôn </a:t>
            </a:r>
            <a:r>
              <a:rPr lang="vi-VN" dirty="0" err="1"/>
              <a:t>ngữ</a:t>
            </a:r>
            <a:r>
              <a:rPr lang="vi-VN" dirty="0"/>
              <a:t> PHP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Perl</a:t>
            </a:r>
            <a:r>
              <a:rPr lang="vi-VN" dirty="0"/>
              <a:t>. </a:t>
            </a:r>
            <a:r>
              <a:rPr lang="en-US" dirty="0" err="1"/>
              <a:t>Xampp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Cross-Platform (X), Apache (A), MariaDB (M), PHP (P) </a:t>
            </a:r>
            <a:r>
              <a:rPr lang="en-US" dirty="0" err="1"/>
              <a:t>và</a:t>
            </a:r>
            <a:r>
              <a:rPr lang="en-US" dirty="0"/>
              <a:t> Perl (P).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Apache </a:t>
            </a:r>
            <a:r>
              <a:rPr lang="en-US" dirty="0" err="1"/>
              <a:t>nhẹ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, </a:t>
            </a:r>
            <a:r>
              <a:rPr lang="en-US" dirty="0" err="1"/>
              <a:t>khiến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ra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web local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.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 – Apache,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tệp</a:t>
            </a:r>
            <a:r>
              <a:rPr lang="en-US" dirty="0"/>
              <a:t>, </a:t>
            </a:r>
            <a:r>
              <a:rPr lang="en-US" dirty="0" err="1"/>
              <a:t>Xampp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Linux, Windows </a:t>
            </a:r>
            <a:r>
              <a:rPr lang="en-US" dirty="0" err="1"/>
              <a:t>và</a:t>
            </a:r>
            <a:r>
              <a:rPr lang="en-US" dirty="0"/>
              <a:t> MacOS. </a:t>
            </a:r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chiển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web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XAMPP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local sang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online</a:t>
            </a:r>
          </a:p>
        </p:txBody>
      </p:sp>
    </p:spTree>
    <p:extLst>
      <p:ext uri="{BB962C8B-B14F-4D97-AF65-F5344CB8AC3E}">
        <p14:creationId xmlns:p14="http://schemas.microsoft.com/office/powerpoint/2010/main" val="780338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1000" y="1904999"/>
            <a:ext cx="6134100" cy="334961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318" y="2459842"/>
            <a:ext cx="4594532" cy="623867"/>
          </a:xfrm>
        </p:spPr>
        <p:txBody>
          <a:bodyPr>
            <a:normAutofit/>
          </a:bodyPr>
          <a:lstStyle/>
          <a:p>
            <a:r>
              <a:rPr lang="en-US" sz="3000" dirty="0"/>
              <a:t>BLENDER</a:t>
            </a:r>
          </a:p>
        </p:txBody>
      </p:sp>
      <p:sp>
        <p:nvSpPr>
          <p:cNvPr id="27" name="Rectangle 26"/>
          <p:cNvSpPr/>
          <p:nvPr/>
        </p:nvSpPr>
        <p:spPr>
          <a:xfrm rot="10800000">
            <a:off x="682318" y="2170784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bg2"/>
              </a:solidFill>
            </a:endParaRPr>
          </a:p>
        </p:txBody>
      </p:sp>
      <p:sp>
        <p:nvSpPr>
          <p:cNvPr id="28" name="Title 14"/>
          <p:cNvSpPr txBox="1">
            <a:spLocks/>
          </p:cNvSpPr>
          <p:nvPr/>
        </p:nvSpPr>
        <p:spPr>
          <a:xfrm>
            <a:off x="600296" y="2151413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II.3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995" y="3245829"/>
            <a:ext cx="456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Blender là </a:t>
            </a:r>
            <a:r>
              <a:rPr lang="en-US" dirty="0" err="1"/>
              <a:t>phần</a:t>
            </a:r>
            <a:r>
              <a:rPr lang="en-US" dirty="0"/>
              <a:t> </a:t>
            </a:r>
            <a:r>
              <a:rPr lang="en-US" dirty="0" err="1"/>
              <a:t>mềm</a:t>
            </a:r>
            <a:r>
              <a:rPr lang="en-US" dirty="0"/>
              <a:t> </a:t>
            </a:r>
            <a:r>
              <a:rPr lang="en-US" dirty="0" err="1"/>
              <a:t>thiết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́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họa</a:t>
            </a:r>
            <a:r>
              <a:rPr lang="en-US" dirty="0"/>
              <a:t> 3D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tĩnh</a:t>
            </a:r>
            <a:r>
              <a:rPr lang="en-US" dirty="0"/>
              <a:t>,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họa</a:t>
            </a:r>
            <a:r>
              <a:rPr lang="en-US" dirty="0"/>
              <a:t> 3D,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VFX,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soạn</a:t>
            </a:r>
            <a:r>
              <a:rPr lang="en-US" dirty="0"/>
              <a:t> video.</a:t>
            </a:r>
          </a:p>
        </p:txBody>
      </p:sp>
    </p:spTree>
    <p:extLst>
      <p:ext uri="{BB962C8B-B14F-4D97-AF65-F5344CB8AC3E}">
        <p14:creationId xmlns:p14="http://schemas.microsoft.com/office/powerpoint/2010/main" val="2511542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0999" y="812349"/>
            <a:ext cx="8327065" cy="44082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318" y="1367192"/>
            <a:ext cx="4594532" cy="623867"/>
          </a:xfrm>
        </p:spPr>
        <p:txBody>
          <a:bodyPr>
            <a:normAutofit/>
          </a:bodyPr>
          <a:lstStyle/>
          <a:p>
            <a:r>
              <a:rPr lang="en-US" sz="3000" dirty="0"/>
              <a:t>BLENDER</a:t>
            </a:r>
          </a:p>
        </p:txBody>
      </p:sp>
      <p:sp>
        <p:nvSpPr>
          <p:cNvPr id="27" name="Rectangle 26"/>
          <p:cNvSpPr/>
          <p:nvPr/>
        </p:nvSpPr>
        <p:spPr>
          <a:xfrm rot="10800000">
            <a:off x="682318" y="1078134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bg2"/>
              </a:solidFill>
            </a:endParaRPr>
          </a:p>
        </p:txBody>
      </p:sp>
      <p:sp>
        <p:nvSpPr>
          <p:cNvPr id="28" name="Title 14"/>
          <p:cNvSpPr txBox="1">
            <a:spLocks/>
          </p:cNvSpPr>
          <p:nvPr/>
        </p:nvSpPr>
        <p:spPr>
          <a:xfrm>
            <a:off x="600296" y="1058763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II.3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995" y="2153179"/>
            <a:ext cx="77621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Blender là </a:t>
            </a:r>
            <a:r>
              <a:rPr lang="en-US" dirty="0" err="1"/>
              <a:t>phần</a:t>
            </a:r>
            <a:r>
              <a:rPr lang="en-US" dirty="0"/>
              <a:t> </a:t>
            </a:r>
            <a:r>
              <a:rPr lang="en-US" dirty="0" err="1"/>
              <a:t>mềm</a:t>
            </a:r>
            <a:r>
              <a:rPr lang="en-US" dirty="0"/>
              <a:t> </a:t>
            </a:r>
            <a:r>
              <a:rPr lang="en-US" dirty="0" err="1"/>
              <a:t>thiết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́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Blender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xưởng</a:t>
            </a:r>
            <a:r>
              <a:rPr lang="en-US" dirty="0"/>
              <a:t> </a:t>
            </a:r>
            <a:r>
              <a:rPr lang="en-US" dirty="0" err="1"/>
              <a:t>phim</a:t>
            </a:r>
            <a:r>
              <a:rPr lang="en-US" dirty="0"/>
              <a:t>/</a:t>
            </a:r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.</a:t>
            </a:r>
          </a:p>
          <a:p>
            <a:r>
              <a:rPr lang="en-US" dirty="0"/>
              <a:t>Blender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Linux, macOS </a:t>
            </a:r>
            <a:r>
              <a:rPr lang="en-US" dirty="0" err="1"/>
              <a:t>và</a:t>
            </a:r>
            <a:r>
              <a:rPr lang="en-US" dirty="0"/>
              <a:t> MS-Window. Blender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vận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3D </a:t>
            </a:r>
            <a:r>
              <a:rPr lang="en-US" dirty="0" err="1"/>
              <a:t>khác</a:t>
            </a:r>
            <a:r>
              <a:rPr lang="en-US" dirty="0"/>
              <a:t>.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OpenGL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, </a:t>
            </a:r>
            <a:r>
              <a:rPr lang="en-US" dirty="0" err="1"/>
              <a:t>hòng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quán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.</a:t>
            </a:r>
          </a:p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họa</a:t>
            </a:r>
            <a:r>
              <a:rPr lang="en-US" dirty="0"/>
              <a:t> 3D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tĩnh</a:t>
            </a:r>
            <a:r>
              <a:rPr lang="en-US" dirty="0"/>
              <a:t>,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họa</a:t>
            </a:r>
            <a:r>
              <a:rPr lang="en-US" dirty="0"/>
              <a:t> 3D,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VFX,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soạn</a:t>
            </a:r>
            <a:r>
              <a:rPr lang="en-US" dirty="0"/>
              <a:t> video.</a:t>
            </a:r>
          </a:p>
        </p:txBody>
      </p:sp>
    </p:spTree>
    <p:extLst>
      <p:ext uri="{BB962C8B-B14F-4D97-AF65-F5344CB8AC3E}">
        <p14:creationId xmlns:p14="http://schemas.microsoft.com/office/powerpoint/2010/main" val="283437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37">
            <a:extLst>
              <a:ext uri="{FF2B5EF4-FFF2-40B4-BE49-F238E27FC236}">
                <a16:creationId xmlns:a16="http://schemas.microsoft.com/office/drawing/2014/main" id="{EB1F0327-DF46-47E6-A3F0-E4C56F8D9395}"/>
              </a:ext>
            </a:extLst>
          </p:cNvPr>
          <p:cNvGrpSpPr>
            <a:grpSpLocks/>
          </p:cNvGrpSpPr>
          <p:nvPr/>
        </p:nvGrpSpPr>
        <p:grpSpPr bwMode="auto">
          <a:xfrm>
            <a:off x="170121" y="576916"/>
            <a:ext cx="8739963" cy="558800"/>
            <a:chOff x="1631147" y="1316985"/>
            <a:chExt cx="5761832" cy="559049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B87B740-7812-4489-8C6B-E9EAF43C4A16}"/>
                </a:ext>
              </a:extLst>
            </p:cNvPr>
            <p:cNvSpPr/>
            <p:nvPr/>
          </p:nvSpPr>
          <p:spPr>
            <a:xfrm>
              <a:off x="1631147" y="1316985"/>
              <a:ext cx="5761832" cy="559049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61832" h="559049">
                  <a:moveTo>
                    <a:pt x="793" y="7938"/>
                  </a:moveTo>
                  <a:cubicBezTo>
                    <a:pt x="123031" y="32544"/>
                    <a:pt x="250031" y="23813"/>
                    <a:pt x="374650" y="31750"/>
                  </a:cubicBezTo>
                  <a:cubicBezTo>
                    <a:pt x="555361" y="27517"/>
                    <a:pt x="750359" y="32808"/>
                    <a:pt x="916782" y="19050"/>
                  </a:cubicBezTo>
                  <a:lnTo>
                    <a:pt x="4862512" y="19050"/>
                  </a:lnTo>
                  <a:lnTo>
                    <a:pt x="5076032" y="26988"/>
                  </a:lnTo>
                  <a:cubicBezTo>
                    <a:pt x="5303838" y="39423"/>
                    <a:pt x="5643562" y="28046"/>
                    <a:pt x="5759450" y="0"/>
                  </a:cubicBezTo>
                  <a:cubicBezTo>
                    <a:pt x="5713942" y="126736"/>
                    <a:pt x="5635095" y="193939"/>
                    <a:pt x="5577681" y="273050"/>
                  </a:cubicBezTo>
                  <a:lnTo>
                    <a:pt x="5761832" y="522287"/>
                  </a:lnTo>
                  <a:cubicBezTo>
                    <a:pt x="5652030" y="552713"/>
                    <a:pt x="5526881" y="557212"/>
                    <a:pt x="5251450" y="558800"/>
                  </a:cubicBezTo>
                  <a:lnTo>
                    <a:pt x="919163" y="550068"/>
                  </a:lnTo>
                  <a:lnTo>
                    <a:pt x="661194" y="553244"/>
                  </a:lnTo>
                  <a:cubicBezTo>
                    <a:pt x="526521" y="556419"/>
                    <a:pt x="206111" y="573881"/>
                    <a:pt x="0" y="527050"/>
                  </a:cubicBezTo>
                  <a:lnTo>
                    <a:pt x="200025" y="271463"/>
                  </a:lnTo>
                  <a:cubicBezTo>
                    <a:pt x="124089" y="193146"/>
                    <a:pt x="79110" y="136261"/>
                    <a:pt x="793" y="793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2ACE7">
                    <a:lumMod val="100000"/>
                  </a:srgbClr>
                </a:gs>
                <a:gs pos="14000">
                  <a:srgbClr val="028AB9"/>
                </a:gs>
                <a:gs pos="50000">
                  <a:srgbClr val="02ACE7"/>
                </a:gs>
                <a:gs pos="100000">
                  <a:srgbClr val="02ACE7">
                    <a:lumMod val="100000"/>
                  </a:srgbClr>
                </a:gs>
                <a:gs pos="86000">
                  <a:srgbClr val="02ACE7">
                    <a:lumMod val="80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5DD7C7F-EAD0-4917-9767-468CDE3650B8}"/>
                </a:ext>
              </a:extLst>
            </p:cNvPr>
            <p:cNvSpPr/>
            <p:nvPr/>
          </p:nvSpPr>
          <p:spPr>
            <a:xfrm>
              <a:off x="1732503" y="1374160"/>
              <a:ext cx="5563343" cy="452640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61832" h="559049">
                  <a:moveTo>
                    <a:pt x="793" y="7938"/>
                  </a:moveTo>
                  <a:cubicBezTo>
                    <a:pt x="123031" y="32544"/>
                    <a:pt x="250031" y="23813"/>
                    <a:pt x="374650" y="31750"/>
                  </a:cubicBezTo>
                  <a:cubicBezTo>
                    <a:pt x="555361" y="27517"/>
                    <a:pt x="750359" y="32808"/>
                    <a:pt x="916782" y="19050"/>
                  </a:cubicBezTo>
                  <a:lnTo>
                    <a:pt x="4862512" y="19050"/>
                  </a:lnTo>
                  <a:lnTo>
                    <a:pt x="5076032" y="26988"/>
                  </a:lnTo>
                  <a:cubicBezTo>
                    <a:pt x="5303838" y="39423"/>
                    <a:pt x="5643562" y="28046"/>
                    <a:pt x="5759450" y="0"/>
                  </a:cubicBezTo>
                  <a:cubicBezTo>
                    <a:pt x="5713942" y="126736"/>
                    <a:pt x="5635095" y="193939"/>
                    <a:pt x="5577681" y="273050"/>
                  </a:cubicBezTo>
                  <a:lnTo>
                    <a:pt x="5761832" y="522287"/>
                  </a:lnTo>
                  <a:cubicBezTo>
                    <a:pt x="5652030" y="552713"/>
                    <a:pt x="5526881" y="557212"/>
                    <a:pt x="5251450" y="558800"/>
                  </a:cubicBezTo>
                  <a:lnTo>
                    <a:pt x="919163" y="550068"/>
                  </a:lnTo>
                  <a:lnTo>
                    <a:pt x="661194" y="553244"/>
                  </a:lnTo>
                  <a:cubicBezTo>
                    <a:pt x="526521" y="556419"/>
                    <a:pt x="206111" y="573881"/>
                    <a:pt x="0" y="527050"/>
                  </a:cubicBezTo>
                  <a:lnTo>
                    <a:pt x="200025" y="271463"/>
                  </a:lnTo>
                  <a:cubicBezTo>
                    <a:pt x="124089" y="193146"/>
                    <a:pt x="79110" y="136261"/>
                    <a:pt x="793" y="7938"/>
                  </a:cubicBezTo>
                  <a:close/>
                </a:path>
              </a:pathLst>
            </a:custGeom>
            <a:noFill/>
            <a:ln w="19050">
              <a:solidFill>
                <a:srgbClr val="90E1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6147" name="Group 28">
            <a:extLst>
              <a:ext uri="{FF2B5EF4-FFF2-40B4-BE49-F238E27FC236}">
                <a16:creationId xmlns:a16="http://schemas.microsoft.com/office/drawing/2014/main" id="{AB2D00AA-0E57-411F-9268-51DF1259B1E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14887" y="5845912"/>
            <a:ext cx="2514600" cy="495300"/>
            <a:chOff x="1714500" y="3094038"/>
            <a:chExt cx="1047750" cy="551111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6A9B7BB-6731-49D2-8891-D6835EA01ED0}"/>
                </a:ext>
              </a:extLst>
            </p:cNvPr>
            <p:cNvSpPr/>
            <p:nvPr/>
          </p:nvSpPr>
          <p:spPr>
            <a:xfrm>
              <a:off x="1714500" y="3094038"/>
              <a:ext cx="1047750" cy="551111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1042988 w 5761832"/>
                <a:gd name="connsiteY10" fmla="*/ 547688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1042988 w 5761832"/>
                <a:gd name="connsiteY9" fmla="*/ 547688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759450 w 5761832"/>
                <a:gd name="connsiteY4" fmla="*/ 0 h 559049"/>
                <a:gd name="connsiteX5" fmla="*/ 5577681 w 5761832"/>
                <a:gd name="connsiteY5" fmla="*/ 273050 h 559049"/>
                <a:gd name="connsiteX6" fmla="*/ 5761832 w 5761832"/>
                <a:gd name="connsiteY6" fmla="*/ 522287 h 559049"/>
                <a:gd name="connsiteX7" fmla="*/ 5251450 w 5761832"/>
                <a:gd name="connsiteY7" fmla="*/ 558800 h 559049"/>
                <a:gd name="connsiteX8" fmla="*/ 1042988 w 5761832"/>
                <a:gd name="connsiteY8" fmla="*/ 547688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577681 w 5761832"/>
                <a:gd name="connsiteY4" fmla="*/ 265112 h 551111"/>
                <a:gd name="connsiteX5" fmla="*/ 5761832 w 5761832"/>
                <a:gd name="connsiteY5" fmla="*/ 514349 h 551111"/>
                <a:gd name="connsiteX6" fmla="*/ 5251450 w 5761832"/>
                <a:gd name="connsiteY6" fmla="*/ 550862 h 551111"/>
                <a:gd name="connsiteX7" fmla="*/ 1042988 w 5761832"/>
                <a:gd name="connsiteY7" fmla="*/ 539750 h 551111"/>
                <a:gd name="connsiteX8" fmla="*/ 919163 w 5761832"/>
                <a:gd name="connsiteY8" fmla="*/ 542130 h 551111"/>
                <a:gd name="connsiteX9" fmla="*/ 661194 w 5761832"/>
                <a:gd name="connsiteY9" fmla="*/ 545306 h 551111"/>
                <a:gd name="connsiteX10" fmla="*/ 0 w 5761832"/>
                <a:gd name="connsiteY10" fmla="*/ 519112 h 551111"/>
                <a:gd name="connsiteX11" fmla="*/ 200025 w 5761832"/>
                <a:gd name="connsiteY11" fmla="*/ 263525 h 551111"/>
                <a:gd name="connsiteX12" fmla="*/ 793 w 5761832"/>
                <a:gd name="connsiteY12" fmla="*/ 0 h 551111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761832 w 5761832"/>
                <a:gd name="connsiteY4" fmla="*/ 514349 h 551111"/>
                <a:gd name="connsiteX5" fmla="*/ 5251450 w 5761832"/>
                <a:gd name="connsiteY5" fmla="*/ 550862 h 551111"/>
                <a:gd name="connsiteX6" fmla="*/ 1042988 w 5761832"/>
                <a:gd name="connsiteY6" fmla="*/ 539750 h 551111"/>
                <a:gd name="connsiteX7" fmla="*/ 919163 w 5761832"/>
                <a:gd name="connsiteY7" fmla="*/ 542130 h 551111"/>
                <a:gd name="connsiteX8" fmla="*/ 661194 w 5761832"/>
                <a:gd name="connsiteY8" fmla="*/ 545306 h 551111"/>
                <a:gd name="connsiteX9" fmla="*/ 0 w 5761832"/>
                <a:gd name="connsiteY9" fmla="*/ 519112 h 551111"/>
                <a:gd name="connsiteX10" fmla="*/ 200025 w 5761832"/>
                <a:gd name="connsiteY10" fmla="*/ 263525 h 551111"/>
                <a:gd name="connsiteX11" fmla="*/ 793 w 5761832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1047750 w 5251450"/>
                <a:gd name="connsiteY3" fmla="*/ 6350 h 551111"/>
                <a:gd name="connsiteX4" fmla="*/ 5251450 w 5251450"/>
                <a:gd name="connsiteY4" fmla="*/ 550862 h 551111"/>
                <a:gd name="connsiteX5" fmla="*/ 1042988 w 5251450"/>
                <a:gd name="connsiteY5" fmla="*/ 539750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1047750"/>
                <a:gd name="connsiteY0" fmla="*/ 0 h 551111"/>
                <a:gd name="connsiteX1" fmla="*/ 374650 w 1047750"/>
                <a:gd name="connsiteY1" fmla="*/ 23812 h 551111"/>
                <a:gd name="connsiteX2" fmla="*/ 916782 w 1047750"/>
                <a:gd name="connsiteY2" fmla="*/ 11112 h 551111"/>
                <a:gd name="connsiteX3" fmla="*/ 1047750 w 1047750"/>
                <a:gd name="connsiteY3" fmla="*/ 6350 h 551111"/>
                <a:gd name="connsiteX4" fmla="*/ 1042988 w 1047750"/>
                <a:gd name="connsiteY4" fmla="*/ 539750 h 551111"/>
                <a:gd name="connsiteX5" fmla="*/ 919163 w 1047750"/>
                <a:gd name="connsiteY5" fmla="*/ 542130 h 551111"/>
                <a:gd name="connsiteX6" fmla="*/ 661194 w 1047750"/>
                <a:gd name="connsiteY6" fmla="*/ 545306 h 551111"/>
                <a:gd name="connsiteX7" fmla="*/ 0 w 1047750"/>
                <a:gd name="connsiteY7" fmla="*/ 519112 h 551111"/>
                <a:gd name="connsiteX8" fmla="*/ 200025 w 1047750"/>
                <a:gd name="connsiteY8" fmla="*/ 263525 h 551111"/>
                <a:gd name="connsiteX9" fmla="*/ 793 w 1047750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0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1047750" y="6350"/>
                  </a:lnTo>
                  <a:cubicBezTo>
                    <a:pt x="1046163" y="184150"/>
                    <a:pt x="1044575" y="361950"/>
                    <a:pt x="1042988" y="539750"/>
                  </a:cubicBez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2ACE7">
                    <a:lumMod val="95000"/>
                    <a:lumOff val="5000"/>
                  </a:srgbClr>
                </a:gs>
                <a:gs pos="21000">
                  <a:srgbClr val="02ACE7">
                    <a:lumMod val="86000"/>
                  </a:srgbClr>
                </a:gs>
                <a:gs pos="52000">
                  <a:srgbClr val="02ACE7">
                    <a:lumMod val="90000"/>
                  </a:srgbClr>
                </a:gs>
                <a:gs pos="100000">
                  <a:srgbClr val="02ACE7">
                    <a:lumMod val="77000"/>
                  </a:srgbClr>
                </a:gs>
                <a:gs pos="86000">
                  <a:srgbClr val="02ACE7">
                    <a:lumMod val="83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6E31512C-6BEE-4F1A-AEB5-D517DC86D488}"/>
                </a:ext>
              </a:extLst>
            </p:cNvPr>
            <p:cNvSpPr/>
            <p:nvPr/>
          </p:nvSpPr>
          <p:spPr>
            <a:xfrm>
              <a:off x="1816100" y="3154095"/>
              <a:ext cx="919162" cy="436297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52905 w 5761832"/>
                <a:gd name="connsiteY10" fmla="*/ 546396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835542"/>
                <a:gd name="connsiteY0" fmla="*/ 7938 h 559049"/>
                <a:gd name="connsiteX1" fmla="*/ 374650 w 5835542"/>
                <a:gd name="connsiteY1" fmla="*/ 31750 h 559049"/>
                <a:gd name="connsiteX2" fmla="*/ 916782 w 5835542"/>
                <a:gd name="connsiteY2" fmla="*/ 19050 h 559049"/>
                <a:gd name="connsiteX3" fmla="*/ 945507 w 5835542"/>
                <a:gd name="connsiteY3" fmla="*/ 20131 h 559049"/>
                <a:gd name="connsiteX4" fmla="*/ 4862512 w 5835542"/>
                <a:gd name="connsiteY4" fmla="*/ 19050 h 559049"/>
                <a:gd name="connsiteX5" fmla="*/ 5076032 w 5835542"/>
                <a:gd name="connsiteY5" fmla="*/ 26988 h 559049"/>
                <a:gd name="connsiteX6" fmla="*/ 5759450 w 5835542"/>
                <a:gd name="connsiteY6" fmla="*/ 0 h 559049"/>
                <a:gd name="connsiteX7" fmla="*/ 5761832 w 5835542"/>
                <a:gd name="connsiteY7" fmla="*/ 522287 h 559049"/>
                <a:gd name="connsiteX8" fmla="*/ 5251450 w 5835542"/>
                <a:gd name="connsiteY8" fmla="*/ 558800 h 559049"/>
                <a:gd name="connsiteX9" fmla="*/ 952905 w 5835542"/>
                <a:gd name="connsiteY9" fmla="*/ 546396 h 559049"/>
                <a:gd name="connsiteX10" fmla="*/ 919163 w 5835542"/>
                <a:gd name="connsiteY10" fmla="*/ 550068 h 559049"/>
                <a:gd name="connsiteX11" fmla="*/ 661194 w 5835542"/>
                <a:gd name="connsiteY11" fmla="*/ 553244 h 559049"/>
                <a:gd name="connsiteX12" fmla="*/ 0 w 5835542"/>
                <a:gd name="connsiteY12" fmla="*/ 527050 h 559049"/>
                <a:gd name="connsiteX13" fmla="*/ 200025 w 5835542"/>
                <a:gd name="connsiteY13" fmla="*/ 271463 h 559049"/>
                <a:gd name="connsiteX14" fmla="*/ 793 w 5835542"/>
                <a:gd name="connsiteY14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945507 w 5761832"/>
                <a:gd name="connsiteY3" fmla="*/ 12193 h 551111"/>
                <a:gd name="connsiteX4" fmla="*/ 4862512 w 5761832"/>
                <a:gd name="connsiteY4" fmla="*/ 11112 h 551111"/>
                <a:gd name="connsiteX5" fmla="*/ 5076032 w 5761832"/>
                <a:gd name="connsiteY5" fmla="*/ 19050 h 551111"/>
                <a:gd name="connsiteX6" fmla="*/ 5761832 w 5761832"/>
                <a:gd name="connsiteY6" fmla="*/ 514349 h 551111"/>
                <a:gd name="connsiteX7" fmla="*/ 5251450 w 5761832"/>
                <a:gd name="connsiteY7" fmla="*/ 550862 h 551111"/>
                <a:gd name="connsiteX8" fmla="*/ 952905 w 5761832"/>
                <a:gd name="connsiteY8" fmla="*/ 538458 h 551111"/>
                <a:gd name="connsiteX9" fmla="*/ 919163 w 5761832"/>
                <a:gd name="connsiteY9" fmla="*/ 542130 h 551111"/>
                <a:gd name="connsiteX10" fmla="*/ 661194 w 5761832"/>
                <a:gd name="connsiteY10" fmla="*/ 545306 h 551111"/>
                <a:gd name="connsiteX11" fmla="*/ 0 w 5761832"/>
                <a:gd name="connsiteY11" fmla="*/ 519112 h 551111"/>
                <a:gd name="connsiteX12" fmla="*/ 200025 w 5761832"/>
                <a:gd name="connsiteY12" fmla="*/ 263525 h 551111"/>
                <a:gd name="connsiteX13" fmla="*/ 793 w 5761832"/>
                <a:gd name="connsiteY13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4862512 w 5528877"/>
                <a:gd name="connsiteY4" fmla="*/ 11112 h 551111"/>
                <a:gd name="connsiteX5" fmla="*/ 5076032 w 5528877"/>
                <a:gd name="connsiteY5" fmla="*/ 19050 h 551111"/>
                <a:gd name="connsiteX6" fmla="*/ 5251450 w 5528877"/>
                <a:gd name="connsiteY6" fmla="*/ 550862 h 551111"/>
                <a:gd name="connsiteX7" fmla="*/ 952905 w 5528877"/>
                <a:gd name="connsiteY7" fmla="*/ 538458 h 551111"/>
                <a:gd name="connsiteX8" fmla="*/ 919163 w 5528877"/>
                <a:gd name="connsiteY8" fmla="*/ 542130 h 551111"/>
                <a:gd name="connsiteX9" fmla="*/ 661194 w 5528877"/>
                <a:gd name="connsiteY9" fmla="*/ 545306 h 551111"/>
                <a:gd name="connsiteX10" fmla="*/ 0 w 5528877"/>
                <a:gd name="connsiteY10" fmla="*/ 519112 h 551111"/>
                <a:gd name="connsiteX11" fmla="*/ 200025 w 5528877"/>
                <a:gd name="connsiteY11" fmla="*/ 263525 h 551111"/>
                <a:gd name="connsiteX12" fmla="*/ 793 w 5528877"/>
                <a:gd name="connsiteY12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5076032 w 5528877"/>
                <a:gd name="connsiteY4" fmla="*/ 19050 h 551111"/>
                <a:gd name="connsiteX5" fmla="*/ 5251450 w 5528877"/>
                <a:gd name="connsiteY5" fmla="*/ 550862 h 551111"/>
                <a:gd name="connsiteX6" fmla="*/ 952905 w 5528877"/>
                <a:gd name="connsiteY6" fmla="*/ 538458 h 551111"/>
                <a:gd name="connsiteX7" fmla="*/ 919163 w 5528877"/>
                <a:gd name="connsiteY7" fmla="*/ 542130 h 551111"/>
                <a:gd name="connsiteX8" fmla="*/ 661194 w 5528877"/>
                <a:gd name="connsiteY8" fmla="*/ 545306 h 551111"/>
                <a:gd name="connsiteX9" fmla="*/ 0 w 5528877"/>
                <a:gd name="connsiteY9" fmla="*/ 519112 h 551111"/>
                <a:gd name="connsiteX10" fmla="*/ 200025 w 5528877"/>
                <a:gd name="connsiteY10" fmla="*/ 263525 h 551111"/>
                <a:gd name="connsiteX11" fmla="*/ 793 w 5528877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945507 w 5251450"/>
                <a:gd name="connsiteY3" fmla="*/ 12193 h 551111"/>
                <a:gd name="connsiteX4" fmla="*/ 5251450 w 5251450"/>
                <a:gd name="connsiteY4" fmla="*/ 550862 h 551111"/>
                <a:gd name="connsiteX5" fmla="*/ 952905 w 5251450"/>
                <a:gd name="connsiteY5" fmla="*/ 538458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952905"/>
                <a:gd name="connsiteY0" fmla="*/ 0 h 551111"/>
                <a:gd name="connsiteX1" fmla="*/ 374650 w 952905"/>
                <a:gd name="connsiteY1" fmla="*/ 23812 h 551111"/>
                <a:gd name="connsiteX2" fmla="*/ 916782 w 952905"/>
                <a:gd name="connsiteY2" fmla="*/ 11112 h 551111"/>
                <a:gd name="connsiteX3" fmla="*/ 945507 w 952905"/>
                <a:gd name="connsiteY3" fmla="*/ 12193 h 551111"/>
                <a:gd name="connsiteX4" fmla="*/ 952905 w 952905"/>
                <a:gd name="connsiteY4" fmla="*/ 538458 h 551111"/>
                <a:gd name="connsiteX5" fmla="*/ 919163 w 952905"/>
                <a:gd name="connsiteY5" fmla="*/ 542130 h 551111"/>
                <a:gd name="connsiteX6" fmla="*/ 661194 w 952905"/>
                <a:gd name="connsiteY6" fmla="*/ 545306 h 551111"/>
                <a:gd name="connsiteX7" fmla="*/ 0 w 952905"/>
                <a:gd name="connsiteY7" fmla="*/ 519112 h 551111"/>
                <a:gd name="connsiteX8" fmla="*/ 200025 w 952905"/>
                <a:gd name="connsiteY8" fmla="*/ 263525 h 551111"/>
                <a:gd name="connsiteX9" fmla="*/ 793 w 952905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905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945507" y="12193"/>
                  </a:lnTo>
                  <a:lnTo>
                    <a:pt x="952905" y="538458"/>
                  </a:ln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noFill/>
            <a:ln w="19050">
              <a:solidFill>
                <a:srgbClr val="90E1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6148" name="Group 31">
            <a:extLst>
              <a:ext uri="{FF2B5EF4-FFF2-40B4-BE49-F238E27FC236}">
                <a16:creationId xmlns:a16="http://schemas.microsoft.com/office/drawing/2014/main" id="{AB63A819-E57C-46AB-B18F-DD1E3420050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42104" y="3384518"/>
            <a:ext cx="2280684" cy="495300"/>
            <a:chOff x="1714500" y="3094038"/>
            <a:chExt cx="1047750" cy="551111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C578EF6-7FCB-4CC1-83FA-C3C321C7F586}"/>
                </a:ext>
              </a:extLst>
            </p:cNvPr>
            <p:cNvSpPr/>
            <p:nvPr/>
          </p:nvSpPr>
          <p:spPr>
            <a:xfrm>
              <a:off x="1714500" y="3094038"/>
              <a:ext cx="1047750" cy="551111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1042988 w 5761832"/>
                <a:gd name="connsiteY10" fmla="*/ 547688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1042988 w 5761832"/>
                <a:gd name="connsiteY9" fmla="*/ 547688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759450 w 5761832"/>
                <a:gd name="connsiteY4" fmla="*/ 0 h 559049"/>
                <a:gd name="connsiteX5" fmla="*/ 5577681 w 5761832"/>
                <a:gd name="connsiteY5" fmla="*/ 273050 h 559049"/>
                <a:gd name="connsiteX6" fmla="*/ 5761832 w 5761832"/>
                <a:gd name="connsiteY6" fmla="*/ 522287 h 559049"/>
                <a:gd name="connsiteX7" fmla="*/ 5251450 w 5761832"/>
                <a:gd name="connsiteY7" fmla="*/ 558800 h 559049"/>
                <a:gd name="connsiteX8" fmla="*/ 1042988 w 5761832"/>
                <a:gd name="connsiteY8" fmla="*/ 547688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577681 w 5761832"/>
                <a:gd name="connsiteY4" fmla="*/ 265112 h 551111"/>
                <a:gd name="connsiteX5" fmla="*/ 5761832 w 5761832"/>
                <a:gd name="connsiteY5" fmla="*/ 514349 h 551111"/>
                <a:gd name="connsiteX6" fmla="*/ 5251450 w 5761832"/>
                <a:gd name="connsiteY6" fmla="*/ 550862 h 551111"/>
                <a:gd name="connsiteX7" fmla="*/ 1042988 w 5761832"/>
                <a:gd name="connsiteY7" fmla="*/ 539750 h 551111"/>
                <a:gd name="connsiteX8" fmla="*/ 919163 w 5761832"/>
                <a:gd name="connsiteY8" fmla="*/ 542130 h 551111"/>
                <a:gd name="connsiteX9" fmla="*/ 661194 w 5761832"/>
                <a:gd name="connsiteY9" fmla="*/ 545306 h 551111"/>
                <a:gd name="connsiteX10" fmla="*/ 0 w 5761832"/>
                <a:gd name="connsiteY10" fmla="*/ 519112 h 551111"/>
                <a:gd name="connsiteX11" fmla="*/ 200025 w 5761832"/>
                <a:gd name="connsiteY11" fmla="*/ 263525 h 551111"/>
                <a:gd name="connsiteX12" fmla="*/ 793 w 5761832"/>
                <a:gd name="connsiteY12" fmla="*/ 0 h 551111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761832 w 5761832"/>
                <a:gd name="connsiteY4" fmla="*/ 514349 h 551111"/>
                <a:gd name="connsiteX5" fmla="*/ 5251450 w 5761832"/>
                <a:gd name="connsiteY5" fmla="*/ 550862 h 551111"/>
                <a:gd name="connsiteX6" fmla="*/ 1042988 w 5761832"/>
                <a:gd name="connsiteY6" fmla="*/ 539750 h 551111"/>
                <a:gd name="connsiteX7" fmla="*/ 919163 w 5761832"/>
                <a:gd name="connsiteY7" fmla="*/ 542130 h 551111"/>
                <a:gd name="connsiteX8" fmla="*/ 661194 w 5761832"/>
                <a:gd name="connsiteY8" fmla="*/ 545306 h 551111"/>
                <a:gd name="connsiteX9" fmla="*/ 0 w 5761832"/>
                <a:gd name="connsiteY9" fmla="*/ 519112 h 551111"/>
                <a:gd name="connsiteX10" fmla="*/ 200025 w 5761832"/>
                <a:gd name="connsiteY10" fmla="*/ 263525 h 551111"/>
                <a:gd name="connsiteX11" fmla="*/ 793 w 5761832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1047750 w 5251450"/>
                <a:gd name="connsiteY3" fmla="*/ 6350 h 551111"/>
                <a:gd name="connsiteX4" fmla="*/ 5251450 w 5251450"/>
                <a:gd name="connsiteY4" fmla="*/ 550862 h 551111"/>
                <a:gd name="connsiteX5" fmla="*/ 1042988 w 5251450"/>
                <a:gd name="connsiteY5" fmla="*/ 539750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1047750"/>
                <a:gd name="connsiteY0" fmla="*/ 0 h 551111"/>
                <a:gd name="connsiteX1" fmla="*/ 374650 w 1047750"/>
                <a:gd name="connsiteY1" fmla="*/ 23812 h 551111"/>
                <a:gd name="connsiteX2" fmla="*/ 916782 w 1047750"/>
                <a:gd name="connsiteY2" fmla="*/ 11112 h 551111"/>
                <a:gd name="connsiteX3" fmla="*/ 1047750 w 1047750"/>
                <a:gd name="connsiteY3" fmla="*/ 6350 h 551111"/>
                <a:gd name="connsiteX4" fmla="*/ 1042988 w 1047750"/>
                <a:gd name="connsiteY4" fmla="*/ 539750 h 551111"/>
                <a:gd name="connsiteX5" fmla="*/ 919163 w 1047750"/>
                <a:gd name="connsiteY5" fmla="*/ 542130 h 551111"/>
                <a:gd name="connsiteX6" fmla="*/ 661194 w 1047750"/>
                <a:gd name="connsiteY6" fmla="*/ 545306 h 551111"/>
                <a:gd name="connsiteX7" fmla="*/ 0 w 1047750"/>
                <a:gd name="connsiteY7" fmla="*/ 519112 h 551111"/>
                <a:gd name="connsiteX8" fmla="*/ 200025 w 1047750"/>
                <a:gd name="connsiteY8" fmla="*/ 263525 h 551111"/>
                <a:gd name="connsiteX9" fmla="*/ 793 w 1047750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0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1047750" y="6350"/>
                  </a:lnTo>
                  <a:cubicBezTo>
                    <a:pt x="1046163" y="184150"/>
                    <a:pt x="1044575" y="361950"/>
                    <a:pt x="1042988" y="539750"/>
                  </a:cubicBez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2ACE7">
                    <a:lumMod val="95000"/>
                    <a:lumOff val="5000"/>
                  </a:srgbClr>
                </a:gs>
                <a:gs pos="21000">
                  <a:srgbClr val="02ACE7">
                    <a:lumMod val="86000"/>
                  </a:srgbClr>
                </a:gs>
                <a:gs pos="52000">
                  <a:srgbClr val="02ACE7">
                    <a:lumMod val="90000"/>
                  </a:srgbClr>
                </a:gs>
                <a:gs pos="100000">
                  <a:srgbClr val="02ACE7">
                    <a:lumMod val="77000"/>
                  </a:srgbClr>
                </a:gs>
                <a:gs pos="86000">
                  <a:srgbClr val="02ACE7">
                    <a:lumMod val="83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8DA9C4F-4018-4049-8315-12B22865E740}"/>
                </a:ext>
              </a:extLst>
            </p:cNvPr>
            <p:cNvSpPr/>
            <p:nvPr/>
          </p:nvSpPr>
          <p:spPr>
            <a:xfrm>
              <a:off x="1816100" y="3154095"/>
              <a:ext cx="919162" cy="436296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52905 w 5761832"/>
                <a:gd name="connsiteY10" fmla="*/ 546396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835542"/>
                <a:gd name="connsiteY0" fmla="*/ 7938 h 559049"/>
                <a:gd name="connsiteX1" fmla="*/ 374650 w 5835542"/>
                <a:gd name="connsiteY1" fmla="*/ 31750 h 559049"/>
                <a:gd name="connsiteX2" fmla="*/ 916782 w 5835542"/>
                <a:gd name="connsiteY2" fmla="*/ 19050 h 559049"/>
                <a:gd name="connsiteX3" fmla="*/ 945507 w 5835542"/>
                <a:gd name="connsiteY3" fmla="*/ 20131 h 559049"/>
                <a:gd name="connsiteX4" fmla="*/ 4862512 w 5835542"/>
                <a:gd name="connsiteY4" fmla="*/ 19050 h 559049"/>
                <a:gd name="connsiteX5" fmla="*/ 5076032 w 5835542"/>
                <a:gd name="connsiteY5" fmla="*/ 26988 h 559049"/>
                <a:gd name="connsiteX6" fmla="*/ 5759450 w 5835542"/>
                <a:gd name="connsiteY6" fmla="*/ 0 h 559049"/>
                <a:gd name="connsiteX7" fmla="*/ 5761832 w 5835542"/>
                <a:gd name="connsiteY7" fmla="*/ 522287 h 559049"/>
                <a:gd name="connsiteX8" fmla="*/ 5251450 w 5835542"/>
                <a:gd name="connsiteY8" fmla="*/ 558800 h 559049"/>
                <a:gd name="connsiteX9" fmla="*/ 952905 w 5835542"/>
                <a:gd name="connsiteY9" fmla="*/ 546396 h 559049"/>
                <a:gd name="connsiteX10" fmla="*/ 919163 w 5835542"/>
                <a:gd name="connsiteY10" fmla="*/ 550068 h 559049"/>
                <a:gd name="connsiteX11" fmla="*/ 661194 w 5835542"/>
                <a:gd name="connsiteY11" fmla="*/ 553244 h 559049"/>
                <a:gd name="connsiteX12" fmla="*/ 0 w 5835542"/>
                <a:gd name="connsiteY12" fmla="*/ 527050 h 559049"/>
                <a:gd name="connsiteX13" fmla="*/ 200025 w 5835542"/>
                <a:gd name="connsiteY13" fmla="*/ 271463 h 559049"/>
                <a:gd name="connsiteX14" fmla="*/ 793 w 5835542"/>
                <a:gd name="connsiteY14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945507 w 5761832"/>
                <a:gd name="connsiteY3" fmla="*/ 12193 h 551111"/>
                <a:gd name="connsiteX4" fmla="*/ 4862512 w 5761832"/>
                <a:gd name="connsiteY4" fmla="*/ 11112 h 551111"/>
                <a:gd name="connsiteX5" fmla="*/ 5076032 w 5761832"/>
                <a:gd name="connsiteY5" fmla="*/ 19050 h 551111"/>
                <a:gd name="connsiteX6" fmla="*/ 5761832 w 5761832"/>
                <a:gd name="connsiteY6" fmla="*/ 514349 h 551111"/>
                <a:gd name="connsiteX7" fmla="*/ 5251450 w 5761832"/>
                <a:gd name="connsiteY7" fmla="*/ 550862 h 551111"/>
                <a:gd name="connsiteX8" fmla="*/ 952905 w 5761832"/>
                <a:gd name="connsiteY8" fmla="*/ 538458 h 551111"/>
                <a:gd name="connsiteX9" fmla="*/ 919163 w 5761832"/>
                <a:gd name="connsiteY9" fmla="*/ 542130 h 551111"/>
                <a:gd name="connsiteX10" fmla="*/ 661194 w 5761832"/>
                <a:gd name="connsiteY10" fmla="*/ 545306 h 551111"/>
                <a:gd name="connsiteX11" fmla="*/ 0 w 5761832"/>
                <a:gd name="connsiteY11" fmla="*/ 519112 h 551111"/>
                <a:gd name="connsiteX12" fmla="*/ 200025 w 5761832"/>
                <a:gd name="connsiteY12" fmla="*/ 263525 h 551111"/>
                <a:gd name="connsiteX13" fmla="*/ 793 w 5761832"/>
                <a:gd name="connsiteY13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4862512 w 5528877"/>
                <a:gd name="connsiteY4" fmla="*/ 11112 h 551111"/>
                <a:gd name="connsiteX5" fmla="*/ 5076032 w 5528877"/>
                <a:gd name="connsiteY5" fmla="*/ 19050 h 551111"/>
                <a:gd name="connsiteX6" fmla="*/ 5251450 w 5528877"/>
                <a:gd name="connsiteY6" fmla="*/ 550862 h 551111"/>
                <a:gd name="connsiteX7" fmla="*/ 952905 w 5528877"/>
                <a:gd name="connsiteY7" fmla="*/ 538458 h 551111"/>
                <a:gd name="connsiteX8" fmla="*/ 919163 w 5528877"/>
                <a:gd name="connsiteY8" fmla="*/ 542130 h 551111"/>
                <a:gd name="connsiteX9" fmla="*/ 661194 w 5528877"/>
                <a:gd name="connsiteY9" fmla="*/ 545306 h 551111"/>
                <a:gd name="connsiteX10" fmla="*/ 0 w 5528877"/>
                <a:gd name="connsiteY10" fmla="*/ 519112 h 551111"/>
                <a:gd name="connsiteX11" fmla="*/ 200025 w 5528877"/>
                <a:gd name="connsiteY11" fmla="*/ 263525 h 551111"/>
                <a:gd name="connsiteX12" fmla="*/ 793 w 5528877"/>
                <a:gd name="connsiteY12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5076032 w 5528877"/>
                <a:gd name="connsiteY4" fmla="*/ 19050 h 551111"/>
                <a:gd name="connsiteX5" fmla="*/ 5251450 w 5528877"/>
                <a:gd name="connsiteY5" fmla="*/ 550862 h 551111"/>
                <a:gd name="connsiteX6" fmla="*/ 952905 w 5528877"/>
                <a:gd name="connsiteY6" fmla="*/ 538458 h 551111"/>
                <a:gd name="connsiteX7" fmla="*/ 919163 w 5528877"/>
                <a:gd name="connsiteY7" fmla="*/ 542130 h 551111"/>
                <a:gd name="connsiteX8" fmla="*/ 661194 w 5528877"/>
                <a:gd name="connsiteY8" fmla="*/ 545306 h 551111"/>
                <a:gd name="connsiteX9" fmla="*/ 0 w 5528877"/>
                <a:gd name="connsiteY9" fmla="*/ 519112 h 551111"/>
                <a:gd name="connsiteX10" fmla="*/ 200025 w 5528877"/>
                <a:gd name="connsiteY10" fmla="*/ 263525 h 551111"/>
                <a:gd name="connsiteX11" fmla="*/ 793 w 5528877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945507 w 5251450"/>
                <a:gd name="connsiteY3" fmla="*/ 12193 h 551111"/>
                <a:gd name="connsiteX4" fmla="*/ 5251450 w 5251450"/>
                <a:gd name="connsiteY4" fmla="*/ 550862 h 551111"/>
                <a:gd name="connsiteX5" fmla="*/ 952905 w 5251450"/>
                <a:gd name="connsiteY5" fmla="*/ 538458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952905"/>
                <a:gd name="connsiteY0" fmla="*/ 0 h 551111"/>
                <a:gd name="connsiteX1" fmla="*/ 374650 w 952905"/>
                <a:gd name="connsiteY1" fmla="*/ 23812 h 551111"/>
                <a:gd name="connsiteX2" fmla="*/ 916782 w 952905"/>
                <a:gd name="connsiteY2" fmla="*/ 11112 h 551111"/>
                <a:gd name="connsiteX3" fmla="*/ 945507 w 952905"/>
                <a:gd name="connsiteY3" fmla="*/ 12193 h 551111"/>
                <a:gd name="connsiteX4" fmla="*/ 952905 w 952905"/>
                <a:gd name="connsiteY4" fmla="*/ 538458 h 551111"/>
                <a:gd name="connsiteX5" fmla="*/ 919163 w 952905"/>
                <a:gd name="connsiteY5" fmla="*/ 542130 h 551111"/>
                <a:gd name="connsiteX6" fmla="*/ 661194 w 952905"/>
                <a:gd name="connsiteY6" fmla="*/ 545306 h 551111"/>
                <a:gd name="connsiteX7" fmla="*/ 0 w 952905"/>
                <a:gd name="connsiteY7" fmla="*/ 519112 h 551111"/>
                <a:gd name="connsiteX8" fmla="*/ 200025 w 952905"/>
                <a:gd name="connsiteY8" fmla="*/ 263525 h 551111"/>
                <a:gd name="connsiteX9" fmla="*/ 793 w 952905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905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945507" y="12193"/>
                  </a:lnTo>
                  <a:lnTo>
                    <a:pt x="952905" y="538458"/>
                  </a:ln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noFill/>
            <a:ln w="19050">
              <a:solidFill>
                <a:srgbClr val="90E1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6149" name="Group 34">
            <a:extLst>
              <a:ext uri="{FF2B5EF4-FFF2-40B4-BE49-F238E27FC236}">
                <a16:creationId xmlns:a16="http://schemas.microsoft.com/office/drawing/2014/main" id="{3FAF3EE0-9AEF-4485-93A3-8275E4DCDC46}"/>
              </a:ext>
            </a:extLst>
          </p:cNvPr>
          <p:cNvGrpSpPr>
            <a:grpSpLocks/>
          </p:cNvGrpSpPr>
          <p:nvPr/>
        </p:nvGrpSpPr>
        <p:grpSpPr bwMode="auto">
          <a:xfrm>
            <a:off x="50355" y="2379363"/>
            <a:ext cx="2281238" cy="493712"/>
            <a:chOff x="1714500" y="3094038"/>
            <a:chExt cx="1047750" cy="551111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BB70605-756C-49B9-B9EF-EC458F284293}"/>
                </a:ext>
              </a:extLst>
            </p:cNvPr>
            <p:cNvSpPr/>
            <p:nvPr/>
          </p:nvSpPr>
          <p:spPr>
            <a:xfrm>
              <a:off x="1714500" y="3094038"/>
              <a:ext cx="1047750" cy="551111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1042988 w 5761832"/>
                <a:gd name="connsiteY10" fmla="*/ 547688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1042988 w 5761832"/>
                <a:gd name="connsiteY9" fmla="*/ 547688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759450 w 5761832"/>
                <a:gd name="connsiteY4" fmla="*/ 0 h 559049"/>
                <a:gd name="connsiteX5" fmla="*/ 5577681 w 5761832"/>
                <a:gd name="connsiteY5" fmla="*/ 273050 h 559049"/>
                <a:gd name="connsiteX6" fmla="*/ 5761832 w 5761832"/>
                <a:gd name="connsiteY6" fmla="*/ 522287 h 559049"/>
                <a:gd name="connsiteX7" fmla="*/ 5251450 w 5761832"/>
                <a:gd name="connsiteY7" fmla="*/ 558800 h 559049"/>
                <a:gd name="connsiteX8" fmla="*/ 1042988 w 5761832"/>
                <a:gd name="connsiteY8" fmla="*/ 547688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577681 w 5761832"/>
                <a:gd name="connsiteY4" fmla="*/ 265112 h 551111"/>
                <a:gd name="connsiteX5" fmla="*/ 5761832 w 5761832"/>
                <a:gd name="connsiteY5" fmla="*/ 514349 h 551111"/>
                <a:gd name="connsiteX6" fmla="*/ 5251450 w 5761832"/>
                <a:gd name="connsiteY6" fmla="*/ 550862 h 551111"/>
                <a:gd name="connsiteX7" fmla="*/ 1042988 w 5761832"/>
                <a:gd name="connsiteY7" fmla="*/ 539750 h 551111"/>
                <a:gd name="connsiteX8" fmla="*/ 919163 w 5761832"/>
                <a:gd name="connsiteY8" fmla="*/ 542130 h 551111"/>
                <a:gd name="connsiteX9" fmla="*/ 661194 w 5761832"/>
                <a:gd name="connsiteY9" fmla="*/ 545306 h 551111"/>
                <a:gd name="connsiteX10" fmla="*/ 0 w 5761832"/>
                <a:gd name="connsiteY10" fmla="*/ 519112 h 551111"/>
                <a:gd name="connsiteX11" fmla="*/ 200025 w 5761832"/>
                <a:gd name="connsiteY11" fmla="*/ 263525 h 551111"/>
                <a:gd name="connsiteX12" fmla="*/ 793 w 5761832"/>
                <a:gd name="connsiteY12" fmla="*/ 0 h 551111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761832 w 5761832"/>
                <a:gd name="connsiteY4" fmla="*/ 514349 h 551111"/>
                <a:gd name="connsiteX5" fmla="*/ 5251450 w 5761832"/>
                <a:gd name="connsiteY5" fmla="*/ 550862 h 551111"/>
                <a:gd name="connsiteX6" fmla="*/ 1042988 w 5761832"/>
                <a:gd name="connsiteY6" fmla="*/ 539750 h 551111"/>
                <a:gd name="connsiteX7" fmla="*/ 919163 w 5761832"/>
                <a:gd name="connsiteY7" fmla="*/ 542130 h 551111"/>
                <a:gd name="connsiteX8" fmla="*/ 661194 w 5761832"/>
                <a:gd name="connsiteY8" fmla="*/ 545306 h 551111"/>
                <a:gd name="connsiteX9" fmla="*/ 0 w 5761832"/>
                <a:gd name="connsiteY9" fmla="*/ 519112 h 551111"/>
                <a:gd name="connsiteX10" fmla="*/ 200025 w 5761832"/>
                <a:gd name="connsiteY10" fmla="*/ 263525 h 551111"/>
                <a:gd name="connsiteX11" fmla="*/ 793 w 5761832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1047750 w 5251450"/>
                <a:gd name="connsiteY3" fmla="*/ 6350 h 551111"/>
                <a:gd name="connsiteX4" fmla="*/ 5251450 w 5251450"/>
                <a:gd name="connsiteY4" fmla="*/ 550862 h 551111"/>
                <a:gd name="connsiteX5" fmla="*/ 1042988 w 5251450"/>
                <a:gd name="connsiteY5" fmla="*/ 539750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1047750"/>
                <a:gd name="connsiteY0" fmla="*/ 0 h 551111"/>
                <a:gd name="connsiteX1" fmla="*/ 374650 w 1047750"/>
                <a:gd name="connsiteY1" fmla="*/ 23812 h 551111"/>
                <a:gd name="connsiteX2" fmla="*/ 916782 w 1047750"/>
                <a:gd name="connsiteY2" fmla="*/ 11112 h 551111"/>
                <a:gd name="connsiteX3" fmla="*/ 1047750 w 1047750"/>
                <a:gd name="connsiteY3" fmla="*/ 6350 h 551111"/>
                <a:gd name="connsiteX4" fmla="*/ 1042988 w 1047750"/>
                <a:gd name="connsiteY4" fmla="*/ 539750 h 551111"/>
                <a:gd name="connsiteX5" fmla="*/ 919163 w 1047750"/>
                <a:gd name="connsiteY5" fmla="*/ 542130 h 551111"/>
                <a:gd name="connsiteX6" fmla="*/ 661194 w 1047750"/>
                <a:gd name="connsiteY6" fmla="*/ 545306 h 551111"/>
                <a:gd name="connsiteX7" fmla="*/ 0 w 1047750"/>
                <a:gd name="connsiteY7" fmla="*/ 519112 h 551111"/>
                <a:gd name="connsiteX8" fmla="*/ 200025 w 1047750"/>
                <a:gd name="connsiteY8" fmla="*/ 263525 h 551111"/>
                <a:gd name="connsiteX9" fmla="*/ 793 w 1047750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0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1047750" y="6350"/>
                  </a:lnTo>
                  <a:cubicBezTo>
                    <a:pt x="1046163" y="184150"/>
                    <a:pt x="1044575" y="361950"/>
                    <a:pt x="1042988" y="539750"/>
                  </a:cubicBez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2ACE7">
                    <a:lumMod val="95000"/>
                    <a:lumOff val="5000"/>
                  </a:srgbClr>
                </a:gs>
                <a:gs pos="21000">
                  <a:srgbClr val="02ACE7">
                    <a:lumMod val="86000"/>
                  </a:srgbClr>
                </a:gs>
                <a:gs pos="52000">
                  <a:srgbClr val="02ACE7">
                    <a:lumMod val="90000"/>
                  </a:srgbClr>
                </a:gs>
                <a:gs pos="100000">
                  <a:srgbClr val="02ACE7">
                    <a:lumMod val="77000"/>
                  </a:srgbClr>
                </a:gs>
                <a:gs pos="86000">
                  <a:srgbClr val="02ACE7">
                    <a:lumMod val="83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DE5DC28A-44AE-4EFA-838C-C11436EE3400}"/>
                </a:ext>
              </a:extLst>
            </p:cNvPr>
            <p:cNvSpPr/>
            <p:nvPr/>
          </p:nvSpPr>
          <p:spPr>
            <a:xfrm>
              <a:off x="1816100" y="3152516"/>
              <a:ext cx="919162" cy="437700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52905 w 5761832"/>
                <a:gd name="connsiteY10" fmla="*/ 546396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835542"/>
                <a:gd name="connsiteY0" fmla="*/ 7938 h 559049"/>
                <a:gd name="connsiteX1" fmla="*/ 374650 w 5835542"/>
                <a:gd name="connsiteY1" fmla="*/ 31750 h 559049"/>
                <a:gd name="connsiteX2" fmla="*/ 916782 w 5835542"/>
                <a:gd name="connsiteY2" fmla="*/ 19050 h 559049"/>
                <a:gd name="connsiteX3" fmla="*/ 945507 w 5835542"/>
                <a:gd name="connsiteY3" fmla="*/ 20131 h 559049"/>
                <a:gd name="connsiteX4" fmla="*/ 4862512 w 5835542"/>
                <a:gd name="connsiteY4" fmla="*/ 19050 h 559049"/>
                <a:gd name="connsiteX5" fmla="*/ 5076032 w 5835542"/>
                <a:gd name="connsiteY5" fmla="*/ 26988 h 559049"/>
                <a:gd name="connsiteX6" fmla="*/ 5759450 w 5835542"/>
                <a:gd name="connsiteY6" fmla="*/ 0 h 559049"/>
                <a:gd name="connsiteX7" fmla="*/ 5761832 w 5835542"/>
                <a:gd name="connsiteY7" fmla="*/ 522287 h 559049"/>
                <a:gd name="connsiteX8" fmla="*/ 5251450 w 5835542"/>
                <a:gd name="connsiteY8" fmla="*/ 558800 h 559049"/>
                <a:gd name="connsiteX9" fmla="*/ 952905 w 5835542"/>
                <a:gd name="connsiteY9" fmla="*/ 546396 h 559049"/>
                <a:gd name="connsiteX10" fmla="*/ 919163 w 5835542"/>
                <a:gd name="connsiteY10" fmla="*/ 550068 h 559049"/>
                <a:gd name="connsiteX11" fmla="*/ 661194 w 5835542"/>
                <a:gd name="connsiteY11" fmla="*/ 553244 h 559049"/>
                <a:gd name="connsiteX12" fmla="*/ 0 w 5835542"/>
                <a:gd name="connsiteY12" fmla="*/ 527050 h 559049"/>
                <a:gd name="connsiteX13" fmla="*/ 200025 w 5835542"/>
                <a:gd name="connsiteY13" fmla="*/ 271463 h 559049"/>
                <a:gd name="connsiteX14" fmla="*/ 793 w 5835542"/>
                <a:gd name="connsiteY14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945507 w 5761832"/>
                <a:gd name="connsiteY3" fmla="*/ 12193 h 551111"/>
                <a:gd name="connsiteX4" fmla="*/ 4862512 w 5761832"/>
                <a:gd name="connsiteY4" fmla="*/ 11112 h 551111"/>
                <a:gd name="connsiteX5" fmla="*/ 5076032 w 5761832"/>
                <a:gd name="connsiteY5" fmla="*/ 19050 h 551111"/>
                <a:gd name="connsiteX6" fmla="*/ 5761832 w 5761832"/>
                <a:gd name="connsiteY6" fmla="*/ 514349 h 551111"/>
                <a:gd name="connsiteX7" fmla="*/ 5251450 w 5761832"/>
                <a:gd name="connsiteY7" fmla="*/ 550862 h 551111"/>
                <a:gd name="connsiteX8" fmla="*/ 952905 w 5761832"/>
                <a:gd name="connsiteY8" fmla="*/ 538458 h 551111"/>
                <a:gd name="connsiteX9" fmla="*/ 919163 w 5761832"/>
                <a:gd name="connsiteY9" fmla="*/ 542130 h 551111"/>
                <a:gd name="connsiteX10" fmla="*/ 661194 w 5761832"/>
                <a:gd name="connsiteY10" fmla="*/ 545306 h 551111"/>
                <a:gd name="connsiteX11" fmla="*/ 0 w 5761832"/>
                <a:gd name="connsiteY11" fmla="*/ 519112 h 551111"/>
                <a:gd name="connsiteX12" fmla="*/ 200025 w 5761832"/>
                <a:gd name="connsiteY12" fmla="*/ 263525 h 551111"/>
                <a:gd name="connsiteX13" fmla="*/ 793 w 5761832"/>
                <a:gd name="connsiteY13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4862512 w 5528877"/>
                <a:gd name="connsiteY4" fmla="*/ 11112 h 551111"/>
                <a:gd name="connsiteX5" fmla="*/ 5076032 w 5528877"/>
                <a:gd name="connsiteY5" fmla="*/ 19050 h 551111"/>
                <a:gd name="connsiteX6" fmla="*/ 5251450 w 5528877"/>
                <a:gd name="connsiteY6" fmla="*/ 550862 h 551111"/>
                <a:gd name="connsiteX7" fmla="*/ 952905 w 5528877"/>
                <a:gd name="connsiteY7" fmla="*/ 538458 h 551111"/>
                <a:gd name="connsiteX8" fmla="*/ 919163 w 5528877"/>
                <a:gd name="connsiteY8" fmla="*/ 542130 h 551111"/>
                <a:gd name="connsiteX9" fmla="*/ 661194 w 5528877"/>
                <a:gd name="connsiteY9" fmla="*/ 545306 h 551111"/>
                <a:gd name="connsiteX10" fmla="*/ 0 w 5528877"/>
                <a:gd name="connsiteY10" fmla="*/ 519112 h 551111"/>
                <a:gd name="connsiteX11" fmla="*/ 200025 w 5528877"/>
                <a:gd name="connsiteY11" fmla="*/ 263525 h 551111"/>
                <a:gd name="connsiteX12" fmla="*/ 793 w 5528877"/>
                <a:gd name="connsiteY12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5076032 w 5528877"/>
                <a:gd name="connsiteY4" fmla="*/ 19050 h 551111"/>
                <a:gd name="connsiteX5" fmla="*/ 5251450 w 5528877"/>
                <a:gd name="connsiteY5" fmla="*/ 550862 h 551111"/>
                <a:gd name="connsiteX6" fmla="*/ 952905 w 5528877"/>
                <a:gd name="connsiteY6" fmla="*/ 538458 h 551111"/>
                <a:gd name="connsiteX7" fmla="*/ 919163 w 5528877"/>
                <a:gd name="connsiteY7" fmla="*/ 542130 h 551111"/>
                <a:gd name="connsiteX8" fmla="*/ 661194 w 5528877"/>
                <a:gd name="connsiteY8" fmla="*/ 545306 h 551111"/>
                <a:gd name="connsiteX9" fmla="*/ 0 w 5528877"/>
                <a:gd name="connsiteY9" fmla="*/ 519112 h 551111"/>
                <a:gd name="connsiteX10" fmla="*/ 200025 w 5528877"/>
                <a:gd name="connsiteY10" fmla="*/ 263525 h 551111"/>
                <a:gd name="connsiteX11" fmla="*/ 793 w 5528877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945507 w 5251450"/>
                <a:gd name="connsiteY3" fmla="*/ 12193 h 551111"/>
                <a:gd name="connsiteX4" fmla="*/ 5251450 w 5251450"/>
                <a:gd name="connsiteY4" fmla="*/ 550862 h 551111"/>
                <a:gd name="connsiteX5" fmla="*/ 952905 w 5251450"/>
                <a:gd name="connsiteY5" fmla="*/ 538458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952905"/>
                <a:gd name="connsiteY0" fmla="*/ 0 h 551111"/>
                <a:gd name="connsiteX1" fmla="*/ 374650 w 952905"/>
                <a:gd name="connsiteY1" fmla="*/ 23812 h 551111"/>
                <a:gd name="connsiteX2" fmla="*/ 916782 w 952905"/>
                <a:gd name="connsiteY2" fmla="*/ 11112 h 551111"/>
                <a:gd name="connsiteX3" fmla="*/ 945507 w 952905"/>
                <a:gd name="connsiteY3" fmla="*/ 12193 h 551111"/>
                <a:gd name="connsiteX4" fmla="*/ 952905 w 952905"/>
                <a:gd name="connsiteY4" fmla="*/ 538458 h 551111"/>
                <a:gd name="connsiteX5" fmla="*/ 919163 w 952905"/>
                <a:gd name="connsiteY5" fmla="*/ 542130 h 551111"/>
                <a:gd name="connsiteX6" fmla="*/ 661194 w 952905"/>
                <a:gd name="connsiteY6" fmla="*/ 545306 h 551111"/>
                <a:gd name="connsiteX7" fmla="*/ 0 w 952905"/>
                <a:gd name="connsiteY7" fmla="*/ 519112 h 551111"/>
                <a:gd name="connsiteX8" fmla="*/ 200025 w 952905"/>
                <a:gd name="connsiteY8" fmla="*/ 263525 h 551111"/>
                <a:gd name="connsiteX9" fmla="*/ 793 w 952905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905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945507" y="12193"/>
                  </a:lnTo>
                  <a:lnTo>
                    <a:pt x="952905" y="538458"/>
                  </a:ln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noFill/>
            <a:ln w="19050">
              <a:solidFill>
                <a:srgbClr val="90E1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6150" name="Group 3">
            <a:extLst>
              <a:ext uri="{FF2B5EF4-FFF2-40B4-BE49-F238E27FC236}">
                <a16:creationId xmlns:a16="http://schemas.microsoft.com/office/drawing/2014/main" id="{AB138A0A-C61F-4A39-9D07-6539AE1E72A0}"/>
              </a:ext>
            </a:extLst>
          </p:cNvPr>
          <p:cNvGrpSpPr>
            <a:grpSpLocks/>
          </p:cNvGrpSpPr>
          <p:nvPr/>
        </p:nvGrpSpPr>
        <p:grpSpPr bwMode="auto">
          <a:xfrm>
            <a:off x="894851" y="2142644"/>
            <a:ext cx="7294290" cy="1006452"/>
            <a:chOff x="2530645" y="2460171"/>
            <a:chExt cx="4651820" cy="1219014"/>
          </a:xfrm>
        </p:grpSpPr>
        <p:pic>
          <p:nvPicPr>
            <p:cNvPr id="6189" name="Picture 4" descr="C:\Users\dell\Desktop\Icon sale page\Icon tĩnh\200wide.jpg">
              <a:extLst>
                <a:ext uri="{FF2B5EF4-FFF2-40B4-BE49-F238E27FC236}">
                  <a16:creationId xmlns:a16="http://schemas.microsoft.com/office/drawing/2014/main" id="{209C2AFF-0C06-460D-8777-8A7D19A10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/>
            <a:stretch>
              <a:fillRect/>
            </a:stretch>
          </p:blipFill>
          <p:spPr bwMode="auto">
            <a:xfrm>
              <a:off x="3233624" y="3433093"/>
              <a:ext cx="3744118" cy="24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190" name="Group 5">
              <a:extLst>
                <a:ext uri="{FF2B5EF4-FFF2-40B4-BE49-F238E27FC236}">
                  <a16:creationId xmlns:a16="http://schemas.microsoft.com/office/drawing/2014/main" id="{1CABEC8B-93F7-48C9-BF4A-8D84F4773A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0645" y="2460171"/>
              <a:ext cx="4651820" cy="1011238"/>
              <a:chOff x="2671148" y="1311915"/>
              <a:chExt cx="3938587" cy="1011238"/>
            </a:xfrm>
          </p:grpSpPr>
          <p:pic>
            <p:nvPicPr>
              <p:cNvPr id="6191" name="Picture 3">
                <a:extLst>
                  <a:ext uri="{FF2B5EF4-FFF2-40B4-BE49-F238E27FC236}">
                    <a16:creationId xmlns:a16="http://schemas.microsoft.com/office/drawing/2014/main" id="{9AAB1925-DE45-402B-985D-D70E38C0CB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1148" y="1311915"/>
                <a:ext cx="3938587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95FE4C2A-8912-4A3C-8713-9CE06D456641}"/>
                  </a:ext>
                </a:extLst>
              </p:cNvPr>
              <p:cNvSpPr/>
              <p:nvPr/>
            </p:nvSpPr>
            <p:spPr>
              <a:xfrm>
                <a:off x="2762555" y="1386516"/>
                <a:ext cx="3777280" cy="861882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6151" name="Group 8">
            <a:extLst>
              <a:ext uri="{FF2B5EF4-FFF2-40B4-BE49-F238E27FC236}">
                <a16:creationId xmlns:a16="http://schemas.microsoft.com/office/drawing/2014/main" id="{2DE50547-87DC-473B-BD32-5A8ADD9834C1}"/>
              </a:ext>
            </a:extLst>
          </p:cNvPr>
          <p:cNvGrpSpPr>
            <a:grpSpLocks/>
          </p:cNvGrpSpPr>
          <p:nvPr/>
        </p:nvGrpSpPr>
        <p:grpSpPr bwMode="auto">
          <a:xfrm>
            <a:off x="879004" y="390884"/>
            <a:ext cx="7294290" cy="1219200"/>
            <a:chOff x="2530646" y="1066800"/>
            <a:chExt cx="4651820" cy="1220177"/>
          </a:xfrm>
        </p:grpSpPr>
        <p:pic>
          <p:nvPicPr>
            <p:cNvPr id="6185" name="Picture 4" descr="C:\Users\dell\Desktop\Icon sale page\Icon tĩnh\200wide.jpg">
              <a:extLst>
                <a:ext uri="{FF2B5EF4-FFF2-40B4-BE49-F238E27FC236}">
                  <a16:creationId xmlns:a16="http://schemas.microsoft.com/office/drawing/2014/main" id="{84EEE780-3290-4F1A-8418-4CB7B8D4BE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/>
            <a:stretch>
              <a:fillRect/>
            </a:stretch>
          </p:blipFill>
          <p:spPr bwMode="auto">
            <a:xfrm flipH="1">
              <a:off x="2631272" y="2040885"/>
              <a:ext cx="3744118" cy="24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186" name="Group 10">
              <a:extLst>
                <a:ext uri="{FF2B5EF4-FFF2-40B4-BE49-F238E27FC236}">
                  <a16:creationId xmlns:a16="http://schemas.microsoft.com/office/drawing/2014/main" id="{E8C1520D-1455-4BDB-A350-9F5743940D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0646" y="1066800"/>
              <a:ext cx="4651820" cy="1011237"/>
              <a:chOff x="2671149" y="1311915"/>
              <a:chExt cx="3938587" cy="1011237"/>
            </a:xfrm>
          </p:grpSpPr>
          <p:pic>
            <p:nvPicPr>
              <p:cNvPr id="6187" name="Picture 3">
                <a:extLst>
                  <a:ext uri="{FF2B5EF4-FFF2-40B4-BE49-F238E27FC236}">
                    <a16:creationId xmlns:a16="http://schemas.microsoft.com/office/drawing/2014/main" id="{F058B176-EB66-4B6F-BB7E-50FC957566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1149" y="1311915"/>
                <a:ext cx="3938587" cy="10112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0AD2058-7D02-443E-B94B-F7798351184D}"/>
                  </a:ext>
                </a:extLst>
              </p:cNvPr>
              <p:cNvSpPr/>
              <p:nvPr/>
            </p:nvSpPr>
            <p:spPr>
              <a:xfrm>
                <a:off x="2762555" y="1386588"/>
                <a:ext cx="3777280" cy="861115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6152" name="Group 13">
            <a:extLst>
              <a:ext uri="{FF2B5EF4-FFF2-40B4-BE49-F238E27FC236}">
                <a16:creationId xmlns:a16="http://schemas.microsoft.com/office/drawing/2014/main" id="{B04529C1-DF41-4B3B-91A5-D2C92F2D69B9}"/>
              </a:ext>
            </a:extLst>
          </p:cNvPr>
          <p:cNvGrpSpPr>
            <a:grpSpLocks/>
          </p:cNvGrpSpPr>
          <p:nvPr/>
        </p:nvGrpSpPr>
        <p:grpSpPr bwMode="auto">
          <a:xfrm>
            <a:off x="894851" y="3127344"/>
            <a:ext cx="7294290" cy="1023488"/>
            <a:chOff x="2530645" y="3933371"/>
            <a:chExt cx="4651820" cy="1238901"/>
          </a:xfrm>
        </p:grpSpPr>
        <p:pic>
          <p:nvPicPr>
            <p:cNvPr id="6181" name="Picture 4" descr="C:\Users\dell\Desktop\Icon sale page\Icon tĩnh\200wide.jpg">
              <a:extLst>
                <a:ext uri="{FF2B5EF4-FFF2-40B4-BE49-F238E27FC236}">
                  <a16:creationId xmlns:a16="http://schemas.microsoft.com/office/drawing/2014/main" id="{E96CD4AD-1D48-495A-8F53-7EF1E55AFC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/>
            <a:stretch>
              <a:fillRect/>
            </a:stretch>
          </p:blipFill>
          <p:spPr bwMode="auto">
            <a:xfrm flipH="1">
              <a:off x="2656682" y="4926180"/>
              <a:ext cx="3744118" cy="24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182" name="Group 15">
              <a:extLst>
                <a:ext uri="{FF2B5EF4-FFF2-40B4-BE49-F238E27FC236}">
                  <a16:creationId xmlns:a16="http://schemas.microsoft.com/office/drawing/2014/main" id="{C069F622-C53F-4A29-B244-CFB9915339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0645" y="3933371"/>
              <a:ext cx="4651820" cy="1011238"/>
              <a:chOff x="2671148" y="1311915"/>
              <a:chExt cx="3938587" cy="1011238"/>
            </a:xfrm>
          </p:grpSpPr>
          <p:pic>
            <p:nvPicPr>
              <p:cNvPr id="6183" name="Picture 3">
                <a:extLst>
                  <a:ext uri="{FF2B5EF4-FFF2-40B4-BE49-F238E27FC236}">
                    <a16:creationId xmlns:a16="http://schemas.microsoft.com/office/drawing/2014/main" id="{77DC5541-29A2-4742-81B8-17AD8E5B5C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1148" y="1311915"/>
                <a:ext cx="3938587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713109CA-55CB-4F48-AC03-9D1921FA98A9}"/>
                  </a:ext>
                </a:extLst>
              </p:cNvPr>
              <p:cNvSpPr/>
              <p:nvPr/>
            </p:nvSpPr>
            <p:spPr>
              <a:xfrm>
                <a:off x="2762555" y="1386471"/>
                <a:ext cx="3777280" cy="861362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6153" name="Group 18">
            <a:extLst>
              <a:ext uri="{FF2B5EF4-FFF2-40B4-BE49-F238E27FC236}">
                <a16:creationId xmlns:a16="http://schemas.microsoft.com/office/drawing/2014/main" id="{46D5F4B1-57F9-4F0D-AF1B-3002B02B2B63}"/>
              </a:ext>
            </a:extLst>
          </p:cNvPr>
          <p:cNvGrpSpPr>
            <a:grpSpLocks/>
          </p:cNvGrpSpPr>
          <p:nvPr/>
        </p:nvGrpSpPr>
        <p:grpSpPr bwMode="auto">
          <a:xfrm>
            <a:off x="864491" y="5595750"/>
            <a:ext cx="7294290" cy="1011694"/>
            <a:chOff x="2530645" y="5343071"/>
            <a:chExt cx="4651820" cy="1224998"/>
          </a:xfrm>
        </p:grpSpPr>
        <p:pic>
          <p:nvPicPr>
            <p:cNvPr id="6177" name="Picture 4" descr="C:\Users\dell\Desktop\Icon sale page\Icon tĩnh\200wide.jpg">
              <a:extLst>
                <a:ext uri="{FF2B5EF4-FFF2-40B4-BE49-F238E27FC236}">
                  <a16:creationId xmlns:a16="http://schemas.microsoft.com/office/drawing/2014/main" id="{6F72C693-3F27-4DCF-9B13-0932560AB2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/>
            <a:stretch>
              <a:fillRect/>
            </a:stretch>
          </p:blipFill>
          <p:spPr bwMode="auto">
            <a:xfrm>
              <a:off x="3233624" y="6321977"/>
              <a:ext cx="3744118" cy="24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178" name="Group 20">
              <a:extLst>
                <a:ext uri="{FF2B5EF4-FFF2-40B4-BE49-F238E27FC236}">
                  <a16:creationId xmlns:a16="http://schemas.microsoft.com/office/drawing/2014/main" id="{C47724C7-0432-4F6D-BBC6-815BBC8744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0645" y="5343071"/>
              <a:ext cx="4651820" cy="1011238"/>
              <a:chOff x="2671148" y="1311915"/>
              <a:chExt cx="3938587" cy="1011238"/>
            </a:xfrm>
          </p:grpSpPr>
          <p:pic>
            <p:nvPicPr>
              <p:cNvPr id="6179" name="Picture 3">
                <a:extLst>
                  <a:ext uri="{FF2B5EF4-FFF2-40B4-BE49-F238E27FC236}">
                    <a16:creationId xmlns:a16="http://schemas.microsoft.com/office/drawing/2014/main" id="{84DEBA2C-5CEC-4227-8E5B-1F51D22FA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1148" y="1311915"/>
                <a:ext cx="3938587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40E0742-ACCB-488B-9F77-BAE0D34EFE60}"/>
                  </a:ext>
                </a:extLst>
              </p:cNvPr>
              <p:cNvSpPr/>
              <p:nvPr/>
            </p:nvSpPr>
            <p:spPr>
              <a:xfrm>
                <a:off x="2762555" y="1386493"/>
                <a:ext cx="3777280" cy="861624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8C06240-D42E-4E58-B4FA-673B4F231CF8}"/>
              </a:ext>
            </a:extLst>
          </p:cNvPr>
          <p:cNvSpPr txBox="1"/>
          <p:nvPr/>
        </p:nvSpPr>
        <p:spPr>
          <a:xfrm>
            <a:off x="1520456" y="608012"/>
            <a:ext cx="6134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 err="1">
                <a:solidFill>
                  <a:srgbClr val="99663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Nội</a:t>
            </a:r>
            <a:r>
              <a:rPr lang="en-US" sz="3600" b="1" dirty="0">
                <a:solidFill>
                  <a:srgbClr val="99663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dung </a:t>
            </a:r>
            <a:r>
              <a:rPr lang="en-US" sz="3600" b="1" dirty="0" err="1">
                <a:solidFill>
                  <a:srgbClr val="99663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chính</a:t>
            </a:r>
            <a:endParaRPr lang="en-US" sz="3600" b="1" dirty="0">
              <a:solidFill>
                <a:srgbClr val="996633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155" name="Rectangle 24">
            <a:extLst>
              <a:ext uri="{FF2B5EF4-FFF2-40B4-BE49-F238E27FC236}">
                <a16:creationId xmlns:a16="http://schemas.microsoft.com/office/drawing/2014/main" id="{17C24074-EB05-46C1-8D65-E923D84DE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9606" y="2356413"/>
            <a:ext cx="52550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D7181F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“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Tổng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quan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vê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̀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lập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trình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di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động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.”</a:t>
            </a:r>
          </a:p>
        </p:txBody>
      </p:sp>
      <p:grpSp>
        <p:nvGrpSpPr>
          <p:cNvPr id="6157" name="Group 40">
            <a:extLst>
              <a:ext uri="{FF2B5EF4-FFF2-40B4-BE49-F238E27FC236}">
                <a16:creationId xmlns:a16="http://schemas.microsoft.com/office/drawing/2014/main" id="{5DD93107-046A-463E-9C7E-0030E8DD8F76}"/>
              </a:ext>
            </a:extLst>
          </p:cNvPr>
          <p:cNvGrpSpPr>
            <a:grpSpLocks/>
          </p:cNvGrpSpPr>
          <p:nvPr/>
        </p:nvGrpSpPr>
        <p:grpSpPr bwMode="auto">
          <a:xfrm>
            <a:off x="655409" y="2209271"/>
            <a:ext cx="1819275" cy="663575"/>
            <a:chOff x="2452688" y="2863775"/>
            <a:chExt cx="1819275" cy="662858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38B49165-7632-43C8-B3D4-8F37199DBD6A}"/>
                </a:ext>
              </a:extLst>
            </p:cNvPr>
            <p:cNvSpPr/>
            <p:nvPr/>
          </p:nvSpPr>
          <p:spPr>
            <a:xfrm>
              <a:off x="2452688" y="2863775"/>
              <a:ext cx="1819275" cy="583569"/>
            </a:xfrm>
            <a:custGeom>
              <a:avLst/>
              <a:gdLst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604962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275" h="584276">
                  <a:moveTo>
                    <a:pt x="1819275" y="312813"/>
                  </a:moveTo>
                  <a:lnTo>
                    <a:pt x="1604962" y="74688"/>
                  </a:lnTo>
                  <a:cubicBezTo>
                    <a:pt x="1243806" y="74688"/>
                    <a:pt x="868362" y="27063"/>
                    <a:pt x="500062" y="3250"/>
                  </a:cubicBezTo>
                  <a:cubicBezTo>
                    <a:pt x="348456" y="-718"/>
                    <a:pt x="108744" y="-14213"/>
                    <a:pt x="9525" y="69925"/>
                  </a:cubicBezTo>
                  <a:lnTo>
                    <a:pt x="0" y="577131"/>
                  </a:lnTo>
                  <a:cubicBezTo>
                    <a:pt x="23020" y="507281"/>
                    <a:pt x="191294" y="513631"/>
                    <a:pt x="233362" y="503313"/>
                  </a:cubicBezTo>
                  <a:cubicBezTo>
                    <a:pt x="477043" y="496963"/>
                    <a:pt x="658812" y="514426"/>
                    <a:pt x="842962" y="541413"/>
                  </a:cubicBezTo>
                  <a:cubicBezTo>
                    <a:pt x="1020762" y="560464"/>
                    <a:pt x="1350962" y="569988"/>
                    <a:pt x="1604962" y="584276"/>
                  </a:cubicBezTo>
                  <a:lnTo>
                    <a:pt x="1819275" y="312813"/>
                  </a:lnTo>
                  <a:close/>
                </a:path>
              </a:pathLst>
            </a:custGeom>
            <a:gradFill flip="none" rotWithShape="1">
              <a:gsLst>
                <a:gs pos="22000">
                  <a:srgbClr val="02ACE7">
                    <a:lumMod val="95000"/>
                  </a:srgbClr>
                </a:gs>
                <a:gs pos="0">
                  <a:srgbClr val="02ACE7">
                    <a:lumMod val="80000"/>
                    <a:lumOff val="20000"/>
                  </a:srgbClr>
                </a:gs>
                <a:gs pos="50000">
                  <a:srgbClr val="02ACE7">
                    <a:lumMod val="84000"/>
                  </a:srgbClr>
                </a:gs>
                <a:gs pos="60000">
                  <a:srgbClr val="02ACE7"/>
                </a:gs>
                <a:gs pos="100000">
                  <a:srgbClr val="02ACE7">
                    <a:lumMod val="79000"/>
                  </a:srgbClr>
                </a:gs>
                <a:gs pos="84000">
                  <a:srgbClr val="02ACE7">
                    <a:lumMod val="50000"/>
                    <a:lumOff val="50000"/>
                  </a:srgbClr>
                </a:gs>
                <a:gs pos="80000">
                  <a:srgbClr val="02ACE7">
                    <a:lumMod val="50000"/>
                    <a:lumOff val="50000"/>
                  </a:srgb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5400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AFDFC2D-176F-4A73-A04F-5E79F3F00EC7}"/>
                </a:ext>
              </a:extLst>
            </p:cNvPr>
            <p:cNvSpPr/>
            <p:nvPr/>
          </p:nvSpPr>
          <p:spPr>
            <a:xfrm>
              <a:off x="2452688" y="3369468"/>
              <a:ext cx="247755" cy="157165"/>
            </a:xfrm>
            <a:custGeom>
              <a:avLst/>
              <a:gdLst>
                <a:gd name="connsiteX0" fmla="*/ 233362 w 242887"/>
                <a:gd name="connsiteY0" fmla="*/ 138113 h 138113"/>
                <a:gd name="connsiteX1" fmla="*/ 242887 w 242887"/>
                <a:gd name="connsiteY1" fmla="*/ 0 h 138113"/>
                <a:gd name="connsiteX2" fmla="*/ 0 w 242887"/>
                <a:gd name="connsiteY2" fmla="*/ 66675 h 138113"/>
                <a:gd name="connsiteX3" fmla="*/ 233362 w 242887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2887"/>
                <a:gd name="connsiteY0" fmla="*/ 147639 h 147639"/>
                <a:gd name="connsiteX1" fmla="*/ 242887 w 242887"/>
                <a:gd name="connsiteY1" fmla="*/ 0 h 147639"/>
                <a:gd name="connsiteX2" fmla="*/ 0 w 242887"/>
                <a:gd name="connsiteY2" fmla="*/ 66675 h 147639"/>
                <a:gd name="connsiteX3" fmla="*/ 240506 w 242887"/>
                <a:gd name="connsiteY3" fmla="*/ 147639 h 147639"/>
                <a:gd name="connsiteX0" fmla="*/ 240506 w 245268"/>
                <a:gd name="connsiteY0" fmla="*/ 154783 h 154783"/>
                <a:gd name="connsiteX1" fmla="*/ 245268 w 245268"/>
                <a:gd name="connsiteY1" fmla="*/ 0 h 154783"/>
                <a:gd name="connsiteX2" fmla="*/ 0 w 245268"/>
                <a:gd name="connsiteY2" fmla="*/ 73819 h 154783"/>
                <a:gd name="connsiteX3" fmla="*/ 240506 w 245268"/>
                <a:gd name="connsiteY3" fmla="*/ 154783 h 154783"/>
                <a:gd name="connsiteX0" fmla="*/ 247650 w 247755"/>
                <a:gd name="connsiteY0" fmla="*/ 157165 h 157165"/>
                <a:gd name="connsiteX1" fmla="*/ 245268 w 247755"/>
                <a:gd name="connsiteY1" fmla="*/ 0 h 157165"/>
                <a:gd name="connsiteX2" fmla="*/ 0 w 247755"/>
                <a:gd name="connsiteY2" fmla="*/ 73819 h 157165"/>
                <a:gd name="connsiteX3" fmla="*/ 247650 w 247755"/>
                <a:gd name="connsiteY3" fmla="*/ 157165 h 15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755" h="157165">
                  <a:moveTo>
                    <a:pt x="247650" y="157165"/>
                  </a:moveTo>
                  <a:cubicBezTo>
                    <a:pt x="248444" y="107952"/>
                    <a:pt x="244474" y="49213"/>
                    <a:pt x="245268" y="0"/>
                  </a:cubicBezTo>
                  <a:cubicBezTo>
                    <a:pt x="192087" y="2382"/>
                    <a:pt x="22225" y="4762"/>
                    <a:pt x="0" y="73819"/>
                  </a:cubicBezTo>
                  <a:cubicBezTo>
                    <a:pt x="35718" y="122238"/>
                    <a:pt x="178594" y="156371"/>
                    <a:pt x="247650" y="157165"/>
                  </a:cubicBezTo>
                  <a:close/>
                </a:path>
              </a:pathLst>
            </a:custGeom>
            <a:solidFill>
              <a:srgbClr val="01749D"/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6158" name="Group 43">
            <a:extLst>
              <a:ext uri="{FF2B5EF4-FFF2-40B4-BE49-F238E27FC236}">
                <a16:creationId xmlns:a16="http://schemas.microsoft.com/office/drawing/2014/main" id="{17E05A6C-8A93-41C2-95BA-A4B50C35A172}"/>
              </a:ext>
            </a:extLst>
          </p:cNvPr>
          <p:cNvGrpSpPr>
            <a:grpSpLocks/>
          </p:cNvGrpSpPr>
          <p:nvPr/>
        </p:nvGrpSpPr>
        <p:grpSpPr bwMode="auto">
          <a:xfrm>
            <a:off x="647565" y="3179181"/>
            <a:ext cx="1819275" cy="663575"/>
            <a:chOff x="2452688" y="2863775"/>
            <a:chExt cx="1819275" cy="662858"/>
          </a:xfrm>
        </p:grpSpPr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9350B23-D881-47A8-ACE8-2FB40D4708CD}"/>
                </a:ext>
              </a:extLst>
            </p:cNvPr>
            <p:cNvSpPr/>
            <p:nvPr/>
          </p:nvSpPr>
          <p:spPr>
            <a:xfrm>
              <a:off x="2452688" y="2863775"/>
              <a:ext cx="1819275" cy="583569"/>
            </a:xfrm>
            <a:custGeom>
              <a:avLst/>
              <a:gdLst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604962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275" h="584276">
                  <a:moveTo>
                    <a:pt x="1819275" y="312813"/>
                  </a:moveTo>
                  <a:lnTo>
                    <a:pt x="1604962" y="74688"/>
                  </a:lnTo>
                  <a:cubicBezTo>
                    <a:pt x="1243806" y="74688"/>
                    <a:pt x="868362" y="27063"/>
                    <a:pt x="500062" y="3250"/>
                  </a:cubicBezTo>
                  <a:cubicBezTo>
                    <a:pt x="348456" y="-718"/>
                    <a:pt x="108744" y="-14213"/>
                    <a:pt x="9525" y="69925"/>
                  </a:cubicBezTo>
                  <a:lnTo>
                    <a:pt x="0" y="577131"/>
                  </a:lnTo>
                  <a:cubicBezTo>
                    <a:pt x="23020" y="507281"/>
                    <a:pt x="191294" y="513631"/>
                    <a:pt x="233362" y="503313"/>
                  </a:cubicBezTo>
                  <a:cubicBezTo>
                    <a:pt x="477043" y="496963"/>
                    <a:pt x="658812" y="514426"/>
                    <a:pt x="842962" y="541413"/>
                  </a:cubicBezTo>
                  <a:cubicBezTo>
                    <a:pt x="1020762" y="560464"/>
                    <a:pt x="1350962" y="569988"/>
                    <a:pt x="1604962" y="584276"/>
                  </a:cubicBezTo>
                  <a:lnTo>
                    <a:pt x="1819275" y="312813"/>
                  </a:lnTo>
                  <a:close/>
                </a:path>
              </a:pathLst>
            </a:custGeom>
            <a:gradFill flip="none" rotWithShape="1">
              <a:gsLst>
                <a:gs pos="22000">
                  <a:srgbClr val="02ACE7">
                    <a:lumMod val="95000"/>
                  </a:srgbClr>
                </a:gs>
                <a:gs pos="0">
                  <a:srgbClr val="02ACE7">
                    <a:lumMod val="80000"/>
                    <a:lumOff val="20000"/>
                  </a:srgbClr>
                </a:gs>
                <a:gs pos="50000">
                  <a:srgbClr val="02ACE7">
                    <a:lumMod val="84000"/>
                  </a:srgbClr>
                </a:gs>
                <a:gs pos="60000">
                  <a:srgbClr val="02ACE7"/>
                </a:gs>
                <a:gs pos="100000">
                  <a:srgbClr val="02ACE7">
                    <a:lumMod val="79000"/>
                  </a:srgbClr>
                </a:gs>
                <a:gs pos="84000">
                  <a:srgbClr val="02ACE7">
                    <a:lumMod val="50000"/>
                    <a:lumOff val="50000"/>
                  </a:srgbClr>
                </a:gs>
                <a:gs pos="80000">
                  <a:srgbClr val="02ACE7">
                    <a:lumMod val="50000"/>
                    <a:lumOff val="50000"/>
                  </a:srgb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5400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7FD45B7-C709-4A6C-8275-120F989C9758}"/>
                </a:ext>
              </a:extLst>
            </p:cNvPr>
            <p:cNvSpPr/>
            <p:nvPr/>
          </p:nvSpPr>
          <p:spPr>
            <a:xfrm>
              <a:off x="2452688" y="3369468"/>
              <a:ext cx="247755" cy="157165"/>
            </a:xfrm>
            <a:custGeom>
              <a:avLst/>
              <a:gdLst>
                <a:gd name="connsiteX0" fmla="*/ 233362 w 242887"/>
                <a:gd name="connsiteY0" fmla="*/ 138113 h 138113"/>
                <a:gd name="connsiteX1" fmla="*/ 242887 w 242887"/>
                <a:gd name="connsiteY1" fmla="*/ 0 h 138113"/>
                <a:gd name="connsiteX2" fmla="*/ 0 w 242887"/>
                <a:gd name="connsiteY2" fmla="*/ 66675 h 138113"/>
                <a:gd name="connsiteX3" fmla="*/ 233362 w 242887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2887"/>
                <a:gd name="connsiteY0" fmla="*/ 147639 h 147639"/>
                <a:gd name="connsiteX1" fmla="*/ 242887 w 242887"/>
                <a:gd name="connsiteY1" fmla="*/ 0 h 147639"/>
                <a:gd name="connsiteX2" fmla="*/ 0 w 242887"/>
                <a:gd name="connsiteY2" fmla="*/ 66675 h 147639"/>
                <a:gd name="connsiteX3" fmla="*/ 240506 w 242887"/>
                <a:gd name="connsiteY3" fmla="*/ 147639 h 147639"/>
                <a:gd name="connsiteX0" fmla="*/ 240506 w 245268"/>
                <a:gd name="connsiteY0" fmla="*/ 154783 h 154783"/>
                <a:gd name="connsiteX1" fmla="*/ 245268 w 245268"/>
                <a:gd name="connsiteY1" fmla="*/ 0 h 154783"/>
                <a:gd name="connsiteX2" fmla="*/ 0 w 245268"/>
                <a:gd name="connsiteY2" fmla="*/ 73819 h 154783"/>
                <a:gd name="connsiteX3" fmla="*/ 240506 w 245268"/>
                <a:gd name="connsiteY3" fmla="*/ 154783 h 154783"/>
                <a:gd name="connsiteX0" fmla="*/ 247650 w 247755"/>
                <a:gd name="connsiteY0" fmla="*/ 157165 h 157165"/>
                <a:gd name="connsiteX1" fmla="*/ 245268 w 247755"/>
                <a:gd name="connsiteY1" fmla="*/ 0 h 157165"/>
                <a:gd name="connsiteX2" fmla="*/ 0 w 247755"/>
                <a:gd name="connsiteY2" fmla="*/ 73819 h 157165"/>
                <a:gd name="connsiteX3" fmla="*/ 247650 w 247755"/>
                <a:gd name="connsiteY3" fmla="*/ 157165 h 15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755" h="157165">
                  <a:moveTo>
                    <a:pt x="247650" y="157165"/>
                  </a:moveTo>
                  <a:cubicBezTo>
                    <a:pt x="248444" y="107952"/>
                    <a:pt x="244474" y="49213"/>
                    <a:pt x="245268" y="0"/>
                  </a:cubicBezTo>
                  <a:cubicBezTo>
                    <a:pt x="192087" y="2382"/>
                    <a:pt x="22225" y="4762"/>
                    <a:pt x="0" y="73819"/>
                  </a:cubicBezTo>
                  <a:cubicBezTo>
                    <a:pt x="35718" y="122238"/>
                    <a:pt x="178594" y="156371"/>
                    <a:pt x="247650" y="157165"/>
                  </a:cubicBezTo>
                  <a:close/>
                </a:path>
              </a:pathLst>
            </a:custGeom>
            <a:solidFill>
              <a:srgbClr val="01749D"/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6159" name="Group 46">
            <a:extLst>
              <a:ext uri="{FF2B5EF4-FFF2-40B4-BE49-F238E27FC236}">
                <a16:creationId xmlns:a16="http://schemas.microsoft.com/office/drawing/2014/main" id="{11B8D11E-E5E5-455E-ACDE-767CB07F62A4}"/>
              </a:ext>
            </a:extLst>
          </p:cNvPr>
          <p:cNvGrpSpPr>
            <a:grpSpLocks/>
          </p:cNvGrpSpPr>
          <p:nvPr/>
        </p:nvGrpSpPr>
        <p:grpSpPr bwMode="auto">
          <a:xfrm rot="10800000" flipH="1">
            <a:off x="629215" y="5713535"/>
            <a:ext cx="1819275" cy="661984"/>
            <a:chOff x="2452688" y="2863777"/>
            <a:chExt cx="1819275" cy="662854"/>
          </a:xfrm>
        </p:grpSpPr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38E8CEA-1761-4933-8A45-ABA0B8A3B7BC}"/>
                </a:ext>
              </a:extLst>
            </p:cNvPr>
            <p:cNvSpPr/>
            <p:nvPr/>
          </p:nvSpPr>
          <p:spPr>
            <a:xfrm>
              <a:off x="2452688" y="2863777"/>
              <a:ext cx="1819275" cy="584968"/>
            </a:xfrm>
            <a:custGeom>
              <a:avLst/>
              <a:gdLst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604962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275" h="584276">
                  <a:moveTo>
                    <a:pt x="1819275" y="312813"/>
                  </a:moveTo>
                  <a:lnTo>
                    <a:pt x="1604962" y="74688"/>
                  </a:lnTo>
                  <a:cubicBezTo>
                    <a:pt x="1243806" y="74688"/>
                    <a:pt x="868362" y="27063"/>
                    <a:pt x="500062" y="3250"/>
                  </a:cubicBezTo>
                  <a:cubicBezTo>
                    <a:pt x="348456" y="-718"/>
                    <a:pt x="108744" y="-14213"/>
                    <a:pt x="9525" y="69925"/>
                  </a:cubicBezTo>
                  <a:lnTo>
                    <a:pt x="0" y="577131"/>
                  </a:lnTo>
                  <a:cubicBezTo>
                    <a:pt x="23020" y="507281"/>
                    <a:pt x="191294" y="513631"/>
                    <a:pt x="233362" y="503313"/>
                  </a:cubicBezTo>
                  <a:cubicBezTo>
                    <a:pt x="477043" y="496963"/>
                    <a:pt x="658812" y="514426"/>
                    <a:pt x="842962" y="541413"/>
                  </a:cubicBezTo>
                  <a:cubicBezTo>
                    <a:pt x="1020762" y="560464"/>
                    <a:pt x="1350962" y="569988"/>
                    <a:pt x="1604962" y="584276"/>
                  </a:cubicBezTo>
                  <a:lnTo>
                    <a:pt x="1819275" y="312813"/>
                  </a:lnTo>
                  <a:close/>
                </a:path>
              </a:pathLst>
            </a:custGeom>
            <a:gradFill flip="none" rotWithShape="1">
              <a:gsLst>
                <a:gs pos="22000">
                  <a:srgbClr val="02ACE7">
                    <a:lumMod val="95000"/>
                  </a:srgbClr>
                </a:gs>
                <a:gs pos="0">
                  <a:srgbClr val="02ACE7">
                    <a:lumMod val="80000"/>
                    <a:lumOff val="20000"/>
                  </a:srgbClr>
                </a:gs>
                <a:gs pos="50000">
                  <a:srgbClr val="02ACE7">
                    <a:lumMod val="84000"/>
                  </a:srgbClr>
                </a:gs>
                <a:gs pos="60000">
                  <a:srgbClr val="02ACE7"/>
                </a:gs>
                <a:gs pos="100000">
                  <a:srgbClr val="02ACE7">
                    <a:lumMod val="79000"/>
                  </a:srgbClr>
                </a:gs>
                <a:gs pos="84000">
                  <a:srgbClr val="02ACE7">
                    <a:lumMod val="50000"/>
                    <a:lumOff val="50000"/>
                  </a:srgbClr>
                </a:gs>
                <a:gs pos="80000">
                  <a:srgbClr val="02ACE7">
                    <a:lumMod val="50000"/>
                    <a:lumOff val="50000"/>
                  </a:srgb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5400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90C22F5-9E41-4CF6-B158-649EE8BAF26B}"/>
                </a:ext>
              </a:extLst>
            </p:cNvPr>
            <p:cNvSpPr/>
            <p:nvPr/>
          </p:nvSpPr>
          <p:spPr>
            <a:xfrm>
              <a:off x="2452688" y="3369466"/>
              <a:ext cx="247755" cy="157165"/>
            </a:xfrm>
            <a:custGeom>
              <a:avLst/>
              <a:gdLst>
                <a:gd name="connsiteX0" fmla="*/ 233362 w 242887"/>
                <a:gd name="connsiteY0" fmla="*/ 138113 h 138113"/>
                <a:gd name="connsiteX1" fmla="*/ 242887 w 242887"/>
                <a:gd name="connsiteY1" fmla="*/ 0 h 138113"/>
                <a:gd name="connsiteX2" fmla="*/ 0 w 242887"/>
                <a:gd name="connsiteY2" fmla="*/ 66675 h 138113"/>
                <a:gd name="connsiteX3" fmla="*/ 233362 w 242887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2887"/>
                <a:gd name="connsiteY0" fmla="*/ 147639 h 147639"/>
                <a:gd name="connsiteX1" fmla="*/ 242887 w 242887"/>
                <a:gd name="connsiteY1" fmla="*/ 0 h 147639"/>
                <a:gd name="connsiteX2" fmla="*/ 0 w 242887"/>
                <a:gd name="connsiteY2" fmla="*/ 66675 h 147639"/>
                <a:gd name="connsiteX3" fmla="*/ 240506 w 242887"/>
                <a:gd name="connsiteY3" fmla="*/ 147639 h 147639"/>
                <a:gd name="connsiteX0" fmla="*/ 240506 w 245268"/>
                <a:gd name="connsiteY0" fmla="*/ 154783 h 154783"/>
                <a:gd name="connsiteX1" fmla="*/ 245268 w 245268"/>
                <a:gd name="connsiteY1" fmla="*/ 0 h 154783"/>
                <a:gd name="connsiteX2" fmla="*/ 0 w 245268"/>
                <a:gd name="connsiteY2" fmla="*/ 73819 h 154783"/>
                <a:gd name="connsiteX3" fmla="*/ 240506 w 245268"/>
                <a:gd name="connsiteY3" fmla="*/ 154783 h 154783"/>
                <a:gd name="connsiteX0" fmla="*/ 247650 w 247755"/>
                <a:gd name="connsiteY0" fmla="*/ 157165 h 157165"/>
                <a:gd name="connsiteX1" fmla="*/ 245268 w 247755"/>
                <a:gd name="connsiteY1" fmla="*/ 0 h 157165"/>
                <a:gd name="connsiteX2" fmla="*/ 0 w 247755"/>
                <a:gd name="connsiteY2" fmla="*/ 73819 h 157165"/>
                <a:gd name="connsiteX3" fmla="*/ 247650 w 247755"/>
                <a:gd name="connsiteY3" fmla="*/ 157165 h 15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755" h="157165">
                  <a:moveTo>
                    <a:pt x="247650" y="157165"/>
                  </a:moveTo>
                  <a:cubicBezTo>
                    <a:pt x="248444" y="107952"/>
                    <a:pt x="244474" y="49213"/>
                    <a:pt x="245268" y="0"/>
                  </a:cubicBezTo>
                  <a:cubicBezTo>
                    <a:pt x="192087" y="2382"/>
                    <a:pt x="22225" y="4762"/>
                    <a:pt x="0" y="73819"/>
                  </a:cubicBezTo>
                  <a:cubicBezTo>
                    <a:pt x="35718" y="122238"/>
                    <a:pt x="178594" y="156371"/>
                    <a:pt x="247650" y="157165"/>
                  </a:cubicBezTo>
                  <a:close/>
                </a:path>
              </a:pathLst>
            </a:custGeom>
            <a:solidFill>
              <a:srgbClr val="01749D"/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DE25EB9-8678-49D0-ABEA-0FC4B7ECD834}"/>
              </a:ext>
            </a:extLst>
          </p:cNvPr>
          <p:cNvSpPr/>
          <p:nvPr/>
        </p:nvSpPr>
        <p:spPr>
          <a:xfrm>
            <a:off x="1271839" y="3106765"/>
            <a:ext cx="989102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 dirty="0">
                <a:solidFill>
                  <a:schemeClr val="bg1"/>
                </a:solidFill>
                <a:effectLst>
                  <a:glow rad="127000">
                    <a:srgbClr val="015775">
                      <a:alpha val="8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D462890-715D-4C3D-AA65-E18A8156916B}"/>
              </a:ext>
            </a:extLst>
          </p:cNvPr>
          <p:cNvSpPr/>
          <p:nvPr/>
        </p:nvSpPr>
        <p:spPr>
          <a:xfrm>
            <a:off x="1257537" y="2109368"/>
            <a:ext cx="1047862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 dirty="0">
                <a:solidFill>
                  <a:schemeClr val="bg1"/>
                </a:solidFill>
                <a:effectLst>
                  <a:glow rad="127000">
                    <a:srgbClr val="015775">
                      <a:alpha val="8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DA46E0-1F79-4774-ABAE-B06843CDF72B}"/>
              </a:ext>
            </a:extLst>
          </p:cNvPr>
          <p:cNvSpPr/>
          <p:nvPr/>
        </p:nvSpPr>
        <p:spPr>
          <a:xfrm>
            <a:off x="1140789" y="5692034"/>
            <a:ext cx="1246917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 dirty="0">
                <a:solidFill>
                  <a:schemeClr val="bg1"/>
                </a:solidFill>
                <a:effectLst>
                  <a:glow rad="127000">
                    <a:srgbClr val="015775">
                      <a:alpha val="8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</a:p>
        </p:txBody>
      </p:sp>
      <p:sp>
        <p:nvSpPr>
          <p:cNvPr id="6163" name="Rectangle 20">
            <a:extLst>
              <a:ext uri="{FF2B5EF4-FFF2-40B4-BE49-F238E27FC236}">
                <a16:creationId xmlns:a16="http://schemas.microsoft.com/office/drawing/2014/main" id="{33C47277-98FC-407E-BF39-0F68F2F21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645" y="3216586"/>
            <a:ext cx="48536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D7181F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“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Giới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thiệu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vê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̀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các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công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nghê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̣ s</a:t>
            </a:r>
            <a:r>
              <a:rPr lang="vi-VN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ư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̉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dụng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trong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đô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̀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án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.”</a:t>
            </a:r>
          </a:p>
        </p:txBody>
      </p:sp>
      <p:sp>
        <p:nvSpPr>
          <p:cNvPr id="6164" name="Rectangle 20">
            <a:extLst>
              <a:ext uri="{FF2B5EF4-FFF2-40B4-BE49-F238E27FC236}">
                <a16:creationId xmlns:a16="http://schemas.microsoft.com/office/drawing/2014/main" id="{E993B6F5-2C25-4E6E-8854-D8FE20141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516" y="5667633"/>
            <a:ext cx="51992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D7181F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“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Ứng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dụng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tham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quan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v</a:t>
            </a:r>
            <a:r>
              <a:rPr lang="vi-VN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ư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ờn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thu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́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bằng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th</a:t>
            </a:r>
            <a:r>
              <a:rPr lang="vi-VN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ư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̣c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tê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́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ảo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tăng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c</a:t>
            </a:r>
            <a:r>
              <a:rPr lang="vi-VN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ư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ờng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trên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nền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tảng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Android.”</a:t>
            </a:r>
          </a:p>
        </p:txBody>
      </p:sp>
      <p:grpSp>
        <p:nvGrpSpPr>
          <p:cNvPr id="68" name="Group 31">
            <a:extLst>
              <a:ext uri="{FF2B5EF4-FFF2-40B4-BE49-F238E27FC236}">
                <a16:creationId xmlns:a16="http://schemas.microsoft.com/office/drawing/2014/main" id="{7869C575-C899-4C84-B106-1FF90CE828C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638492" y="4610811"/>
            <a:ext cx="2280684" cy="495300"/>
            <a:chOff x="1714500" y="3094038"/>
            <a:chExt cx="1047750" cy="551111"/>
          </a:xfrm>
        </p:grpSpPr>
        <p:sp>
          <p:nvSpPr>
            <p:cNvPr id="69" name="Freeform 32">
              <a:extLst>
                <a:ext uri="{FF2B5EF4-FFF2-40B4-BE49-F238E27FC236}">
                  <a16:creationId xmlns:a16="http://schemas.microsoft.com/office/drawing/2014/main" id="{8568233E-CE7E-44B3-A0C2-C44576DB0A90}"/>
                </a:ext>
              </a:extLst>
            </p:cNvPr>
            <p:cNvSpPr/>
            <p:nvPr/>
          </p:nvSpPr>
          <p:spPr>
            <a:xfrm>
              <a:off x="1714500" y="3094038"/>
              <a:ext cx="1047750" cy="551111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1042988 w 5761832"/>
                <a:gd name="connsiteY10" fmla="*/ 547688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1042988 w 5761832"/>
                <a:gd name="connsiteY9" fmla="*/ 547688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1047750 w 5761832"/>
                <a:gd name="connsiteY3" fmla="*/ 14288 h 559049"/>
                <a:gd name="connsiteX4" fmla="*/ 5759450 w 5761832"/>
                <a:gd name="connsiteY4" fmla="*/ 0 h 559049"/>
                <a:gd name="connsiteX5" fmla="*/ 5577681 w 5761832"/>
                <a:gd name="connsiteY5" fmla="*/ 273050 h 559049"/>
                <a:gd name="connsiteX6" fmla="*/ 5761832 w 5761832"/>
                <a:gd name="connsiteY6" fmla="*/ 522287 h 559049"/>
                <a:gd name="connsiteX7" fmla="*/ 5251450 w 5761832"/>
                <a:gd name="connsiteY7" fmla="*/ 558800 h 559049"/>
                <a:gd name="connsiteX8" fmla="*/ 1042988 w 5761832"/>
                <a:gd name="connsiteY8" fmla="*/ 547688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577681 w 5761832"/>
                <a:gd name="connsiteY4" fmla="*/ 265112 h 551111"/>
                <a:gd name="connsiteX5" fmla="*/ 5761832 w 5761832"/>
                <a:gd name="connsiteY5" fmla="*/ 514349 h 551111"/>
                <a:gd name="connsiteX6" fmla="*/ 5251450 w 5761832"/>
                <a:gd name="connsiteY6" fmla="*/ 550862 h 551111"/>
                <a:gd name="connsiteX7" fmla="*/ 1042988 w 5761832"/>
                <a:gd name="connsiteY7" fmla="*/ 539750 h 551111"/>
                <a:gd name="connsiteX8" fmla="*/ 919163 w 5761832"/>
                <a:gd name="connsiteY8" fmla="*/ 542130 h 551111"/>
                <a:gd name="connsiteX9" fmla="*/ 661194 w 5761832"/>
                <a:gd name="connsiteY9" fmla="*/ 545306 h 551111"/>
                <a:gd name="connsiteX10" fmla="*/ 0 w 5761832"/>
                <a:gd name="connsiteY10" fmla="*/ 519112 h 551111"/>
                <a:gd name="connsiteX11" fmla="*/ 200025 w 5761832"/>
                <a:gd name="connsiteY11" fmla="*/ 263525 h 551111"/>
                <a:gd name="connsiteX12" fmla="*/ 793 w 5761832"/>
                <a:gd name="connsiteY12" fmla="*/ 0 h 551111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1047750 w 5761832"/>
                <a:gd name="connsiteY3" fmla="*/ 6350 h 551111"/>
                <a:gd name="connsiteX4" fmla="*/ 5761832 w 5761832"/>
                <a:gd name="connsiteY4" fmla="*/ 514349 h 551111"/>
                <a:gd name="connsiteX5" fmla="*/ 5251450 w 5761832"/>
                <a:gd name="connsiteY5" fmla="*/ 550862 h 551111"/>
                <a:gd name="connsiteX6" fmla="*/ 1042988 w 5761832"/>
                <a:gd name="connsiteY6" fmla="*/ 539750 h 551111"/>
                <a:gd name="connsiteX7" fmla="*/ 919163 w 5761832"/>
                <a:gd name="connsiteY7" fmla="*/ 542130 h 551111"/>
                <a:gd name="connsiteX8" fmla="*/ 661194 w 5761832"/>
                <a:gd name="connsiteY8" fmla="*/ 545306 h 551111"/>
                <a:gd name="connsiteX9" fmla="*/ 0 w 5761832"/>
                <a:gd name="connsiteY9" fmla="*/ 519112 h 551111"/>
                <a:gd name="connsiteX10" fmla="*/ 200025 w 5761832"/>
                <a:gd name="connsiteY10" fmla="*/ 263525 h 551111"/>
                <a:gd name="connsiteX11" fmla="*/ 793 w 5761832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1047750 w 5251450"/>
                <a:gd name="connsiteY3" fmla="*/ 6350 h 551111"/>
                <a:gd name="connsiteX4" fmla="*/ 5251450 w 5251450"/>
                <a:gd name="connsiteY4" fmla="*/ 550862 h 551111"/>
                <a:gd name="connsiteX5" fmla="*/ 1042988 w 5251450"/>
                <a:gd name="connsiteY5" fmla="*/ 539750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1047750"/>
                <a:gd name="connsiteY0" fmla="*/ 0 h 551111"/>
                <a:gd name="connsiteX1" fmla="*/ 374650 w 1047750"/>
                <a:gd name="connsiteY1" fmla="*/ 23812 h 551111"/>
                <a:gd name="connsiteX2" fmla="*/ 916782 w 1047750"/>
                <a:gd name="connsiteY2" fmla="*/ 11112 h 551111"/>
                <a:gd name="connsiteX3" fmla="*/ 1047750 w 1047750"/>
                <a:gd name="connsiteY3" fmla="*/ 6350 h 551111"/>
                <a:gd name="connsiteX4" fmla="*/ 1042988 w 1047750"/>
                <a:gd name="connsiteY4" fmla="*/ 539750 h 551111"/>
                <a:gd name="connsiteX5" fmla="*/ 919163 w 1047750"/>
                <a:gd name="connsiteY5" fmla="*/ 542130 h 551111"/>
                <a:gd name="connsiteX6" fmla="*/ 661194 w 1047750"/>
                <a:gd name="connsiteY6" fmla="*/ 545306 h 551111"/>
                <a:gd name="connsiteX7" fmla="*/ 0 w 1047750"/>
                <a:gd name="connsiteY7" fmla="*/ 519112 h 551111"/>
                <a:gd name="connsiteX8" fmla="*/ 200025 w 1047750"/>
                <a:gd name="connsiteY8" fmla="*/ 263525 h 551111"/>
                <a:gd name="connsiteX9" fmla="*/ 793 w 1047750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0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1047750" y="6350"/>
                  </a:lnTo>
                  <a:cubicBezTo>
                    <a:pt x="1046163" y="184150"/>
                    <a:pt x="1044575" y="361950"/>
                    <a:pt x="1042988" y="539750"/>
                  </a:cubicBez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2ACE7">
                    <a:lumMod val="95000"/>
                    <a:lumOff val="5000"/>
                  </a:srgbClr>
                </a:gs>
                <a:gs pos="21000">
                  <a:srgbClr val="02ACE7">
                    <a:lumMod val="86000"/>
                  </a:srgbClr>
                </a:gs>
                <a:gs pos="52000">
                  <a:srgbClr val="02ACE7">
                    <a:lumMod val="90000"/>
                  </a:srgbClr>
                </a:gs>
                <a:gs pos="100000">
                  <a:srgbClr val="02ACE7">
                    <a:lumMod val="77000"/>
                  </a:srgbClr>
                </a:gs>
                <a:gs pos="86000">
                  <a:srgbClr val="02ACE7">
                    <a:lumMod val="83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0" name="Freeform 33">
              <a:extLst>
                <a:ext uri="{FF2B5EF4-FFF2-40B4-BE49-F238E27FC236}">
                  <a16:creationId xmlns:a16="http://schemas.microsoft.com/office/drawing/2014/main" id="{FBADABE7-6CE3-4DD8-9514-39C75EE67B00}"/>
                </a:ext>
              </a:extLst>
            </p:cNvPr>
            <p:cNvSpPr/>
            <p:nvPr/>
          </p:nvSpPr>
          <p:spPr>
            <a:xfrm>
              <a:off x="1816100" y="3154095"/>
              <a:ext cx="919162" cy="436296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19163 w 5761832"/>
                <a:gd name="connsiteY10" fmla="*/ 550068 h 559049"/>
                <a:gd name="connsiteX11" fmla="*/ 661194 w 5761832"/>
                <a:gd name="connsiteY11" fmla="*/ 553244 h 559049"/>
                <a:gd name="connsiteX12" fmla="*/ 0 w 5761832"/>
                <a:gd name="connsiteY12" fmla="*/ 527050 h 559049"/>
                <a:gd name="connsiteX13" fmla="*/ 200025 w 5761832"/>
                <a:gd name="connsiteY13" fmla="*/ 271463 h 559049"/>
                <a:gd name="connsiteX14" fmla="*/ 793 w 5761832"/>
                <a:gd name="connsiteY14" fmla="*/ 7938 h 559049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945507 w 5761832"/>
                <a:gd name="connsiteY3" fmla="*/ 20131 h 559049"/>
                <a:gd name="connsiteX4" fmla="*/ 4862512 w 5761832"/>
                <a:gd name="connsiteY4" fmla="*/ 19050 h 559049"/>
                <a:gd name="connsiteX5" fmla="*/ 5076032 w 5761832"/>
                <a:gd name="connsiteY5" fmla="*/ 26988 h 559049"/>
                <a:gd name="connsiteX6" fmla="*/ 5759450 w 5761832"/>
                <a:gd name="connsiteY6" fmla="*/ 0 h 559049"/>
                <a:gd name="connsiteX7" fmla="*/ 5577681 w 5761832"/>
                <a:gd name="connsiteY7" fmla="*/ 273050 h 559049"/>
                <a:gd name="connsiteX8" fmla="*/ 5761832 w 5761832"/>
                <a:gd name="connsiteY8" fmla="*/ 522287 h 559049"/>
                <a:gd name="connsiteX9" fmla="*/ 5251450 w 5761832"/>
                <a:gd name="connsiteY9" fmla="*/ 558800 h 559049"/>
                <a:gd name="connsiteX10" fmla="*/ 952905 w 5761832"/>
                <a:gd name="connsiteY10" fmla="*/ 546396 h 559049"/>
                <a:gd name="connsiteX11" fmla="*/ 919163 w 5761832"/>
                <a:gd name="connsiteY11" fmla="*/ 550068 h 559049"/>
                <a:gd name="connsiteX12" fmla="*/ 661194 w 5761832"/>
                <a:gd name="connsiteY12" fmla="*/ 553244 h 559049"/>
                <a:gd name="connsiteX13" fmla="*/ 0 w 5761832"/>
                <a:gd name="connsiteY13" fmla="*/ 527050 h 559049"/>
                <a:gd name="connsiteX14" fmla="*/ 200025 w 5761832"/>
                <a:gd name="connsiteY14" fmla="*/ 271463 h 559049"/>
                <a:gd name="connsiteX15" fmla="*/ 793 w 5761832"/>
                <a:gd name="connsiteY15" fmla="*/ 7938 h 559049"/>
                <a:gd name="connsiteX0" fmla="*/ 793 w 5835542"/>
                <a:gd name="connsiteY0" fmla="*/ 7938 h 559049"/>
                <a:gd name="connsiteX1" fmla="*/ 374650 w 5835542"/>
                <a:gd name="connsiteY1" fmla="*/ 31750 h 559049"/>
                <a:gd name="connsiteX2" fmla="*/ 916782 w 5835542"/>
                <a:gd name="connsiteY2" fmla="*/ 19050 h 559049"/>
                <a:gd name="connsiteX3" fmla="*/ 945507 w 5835542"/>
                <a:gd name="connsiteY3" fmla="*/ 20131 h 559049"/>
                <a:gd name="connsiteX4" fmla="*/ 4862512 w 5835542"/>
                <a:gd name="connsiteY4" fmla="*/ 19050 h 559049"/>
                <a:gd name="connsiteX5" fmla="*/ 5076032 w 5835542"/>
                <a:gd name="connsiteY5" fmla="*/ 26988 h 559049"/>
                <a:gd name="connsiteX6" fmla="*/ 5759450 w 5835542"/>
                <a:gd name="connsiteY6" fmla="*/ 0 h 559049"/>
                <a:gd name="connsiteX7" fmla="*/ 5761832 w 5835542"/>
                <a:gd name="connsiteY7" fmla="*/ 522287 h 559049"/>
                <a:gd name="connsiteX8" fmla="*/ 5251450 w 5835542"/>
                <a:gd name="connsiteY8" fmla="*/ 558800 h 559049"/>
                <a:gd name="connsiteX9" fmla="*/ 952905 w 5835542"/>
                <a:gd name="connsiteY9" fmla="*/ 546396 h 559049"/>
                <a:gd name="connsiteX10" fmla="*/ 919163 w 5835542"/>
                <a:gd name="connsiteY10" fmla="*/ 550068 h 559049"/>
                <a:gd name="connsiteX11" fmla="*/ 661194 w 5835542"/>
                <a:gd name="connsiteY11" fmla="*/ 553244 h 559049"/>
                <a:gd name="connsiteX12" fmla="*/ 0 w 5835542"/>
                <a:gd name="connsiteY12" fmla="*/ 527050 h 559049"/>
                <a:gd name="connsiteX13" fmla="*/ 200025 w 5835542"/>
                <a:gd name="connsiteY13" fmla="*/ 271463 h 559049"/>
                <a:gd name="connsiteX14" fmla="*/ 793 w 5835542"/>
                <a:gd name="connsiteY14" fmla="*/ 7938 h 559049"/>
                <a:gd name="connsiteX0" fmla="*/ 793 w 5761832"/>
                <a:gd name="connsiteY0" fmla="*/ 0 h 551111"/>
                <a:gd name="connsiteX1" fmla="*/ 374650 w 5761832"/>
                <a:gd name="connsiteY1" fmla="*/ 23812 h 551111"/>
                <a:gd name="connsiteX2" fmla="*/ 916782 w 5761832"/>
                <a:gd name="connsiteY2" fmla="*/ 11112 h 551111"/>
                <a:gd name="connsiteX3" fmla="*/ 945507 w 5761832"/>
                <a:gd name="connsiteY3" fmla="*/ 12193 h 551111"/>
                <a:gd name="connsiteX4" fmla="*/ 4862512 w 5761832"/>
                <a:gd name="connsiteY4" fmla="*/ 11112 h 551111"/>
                <a:gd name="connsiteX5" fmla="*/ 5076032 w 5761832"/>
                <a:gd name="connsiteY5" fmla="*/ 19050 h 551111"/>
                <a:gd name="connsiteX6" fmla="*/ 5761832 w 5761832"/>
                <a:gd name="connsiteY6" fmla="*/ 514349 h 551111"/>
                <a:gd name="connsiteX7" fmla="*/ 5251450 w 5761832"/>
                <a:gd name="connsiteY7" fmla="*/ 550862 h 551111"/>
                <a:gd name="connsiteX8" fmla="*/ 952905 w 5761832"/>
                <a:gd name="connsiteY8" fmla="*/ 538458 h 551111"/>
                <a:gd name="connsiteX9" fmla="*/ 919163 w 5761832"/>
                <a:gd name="connsiteY9" fmla="*/ 542130 h 551111"/>
                <a:gd name="connsiteX10" fmla="*/ 661194 w 5761832"/>
                <a:gd name="connsiteY10" fmla="*/ 545306 h 551111"/>
                <a:gd name="connsiteX11" fmla="*/ 0 w 5761832"/>
                <a:gd name="connsiteY11" fmla="*/ 519112 h 551111"/>
                <a:gd name="connsiteX12" fmla="*/ 200025 w 5761832"/>
                <a:gd name="connsiteY12" fmla="*/ 263525 h 551111"/>
                <a:gd name="connsiteX13" fmla="*/ 793 w 5761832"/>
                <a:gd name="connsiteY13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4862512 w 5528877"/>
                <a:gd name="connsiteY4" fmla="*/ 11112 h 551111"/>
                <a:gd name="connsiteX5" fmla="*/ 5076032 w 5528877"/>
                <a:gd name="connsiteY5" fmla="*/ 19050 h 551111"/>
                <a:gd name="connsiteX6" fmla="*/ 5251450 w 5528877"/>
                <a:gd name="connsiteY6" fmla="*/ 550862 h 551111"/>
                <a:gd name="connsiteX7" fmla="*/ 952905 w 5528877"/>
                <a:gd name="connsiteY7" fmla="*/ 538458 h 551111"/>
                <a:gd name="connsiteX8" fmla="*/ 919163 w 5528877"/>
                <a:gd name="connsiteY8" fmla="*/ 542130 h 551111"/>
                <a:gd name="connsiteX9" fmla="*/ 661194 w 5528877"/>
                <a:gd name="connsiteY9" fmla="*/ 545306 h 551111"/>
                <a:gd name="connsiteX10" fmla="*/ 0 w 5528877"/>
                <a:gd name="connsiteY10" fmla="*/ 519112 h 551111"/>
                <a:gd name="connsiteX11" fmla="*/ 200025 w 5528877"/>
                <a:gd name="connsiteY11" fmla="*/ 263525 h 551111"/>
                <a:gd name="connsiteX12" fmla="*/ 793 w 5528877"/>
                <a:gd name="connsiteY12" fmla="*/ 0 h 551111"/>
                <a:gd name="connsiteX0" fmla="*/ 793 w 5528877"/>
                <a:gd name="connsiteY0" fmla="*/ 0 h 551111"/>
                <a:gd name="connsiteX1" fmla="*/ 374650 w 5528877"/>
                <a:gd name="connsiteY1" fmla="*/ 23812 h 551111"/>
                <a:gd name="connsiteX2" fmla="*/ 916782 w 5528877"/>
                <a:gd name="connsiteY2" fmla="*/ 11112 h 551111"/>
                <a:gd name="connsiteX3" fmla="*/ 945507 w 5528877"/>
                <a:gd name="connsiteY3" fmla="*/ 12193 h 551111"/>
                <a:gd name="connsiteX4" fmla="*/ 5076032 w 5528877"/>
                <a:gd name="connsiteY4" fmla="*/ 19050 h 551111"/>
                <a:gd name="connsiteX5" fmla="*/ 5251450 w 5528877"/>
                <a:gd name="connsiteY5" fmla="*/ 550862 h 551111"/>
                <a:gd name="connsiteX6" fmla="*/ 952905 w 5528877"/>
                <a:gd name="connsiteY6" fmla="*/ 538458 h 551111"/>
                <a:gd name="connsiteX7" fmla="*/ 919163 w 5528877"/>
                <a:gd name="connsiteY7" fmla="*/ 542130 h 551111"/>
                <a:gd name="connsiteX8" fmla="*/ 661194 w 5528877"/>
                <a:gd name="connsiteY8" fmla="*/ 545306 h 551111"/>
                <a:gd name="connsiteX9" fmla="*/ 0 w 5528877"/>
                <a:gd name="connsiteY9" fmla="*/ 519112 h 551111"/>
                <a:gd name="connsiteX10" fmla="*/ 200025 w 5528877"/>
                <a:gd name="connsiteY10" fmla="*/ 263525 h 551111"/>
                <a:gd name="connsiteX11" fmla="*/ 793 w 5528877"/>
                <a:gd name="connsiteY11" fmla="*/ 0 h 551111"/>
                <a:gd name="connsiteX0" fmla="*/ 793 w 5251450"/>
                <a:gd name="connsiteY0" fmla="*/ 0 h 551111"/>
                <a:gd name="connsiteX1" fmla="*/ 374650 w 5251450"/>
                <a:gd name="connsiteY1" fmla="*/ 23812 h 551111"/>
                <a:gd name="connsiteX2" fmla="*/ 916782 w 5251450"/>
                <a:gd name="connsiteY2" fmla="*/ 11112 h 551111"/>
                <a:gd name="connsiteX3" fmla="*/ 945507 w 5251450"/>
                <a:gd name="connsiteY3" fmla="*/ 12193 h 551111"/>
                <a:gd name="connsiteX4" fmla="*/ 5251450 w 5251450"/>
                <a:gd name="connsiteY4" fmla="*/ 550862 h 551111"/>
                <a:gd name="connsiteX5" fmla="*/ 952905 w 5251450"/>
                <a:gd name="connsiteY5" fmla="*/ 538458 h 551111"/>
                <a:gd name="connsiteX6" fmla="*/ 919163 w 5251450"/>
                <a:gd name="connsiteY6" fmla="*/ 542130 h 551111"/>
                <a:gd name="connsiteX7" fmla="*/ 661194 w 5251450"/>
                <a:gd name="connsiteY7" fmla="*/ 545306 h 551111"/>
                <a:gd name="connsiteX8" fmla="*/ 0 w 5251450"/>
                <a:gd name="connsiteY8" fmla="*/ 519112 h 551111"/>
                <a:gd name="connsiteX9" fmla="*/ 200025 w 5251450"/>
                <a:gd name="connsiteY9" fmla="*/ 263525 h 551111"/>
                <a:gd name="connsiteX10" fmla="*/ 793 w 5251450"/>
                <a:gd name="connsiteY10" fmla="*/ 0 h 551111"/>
                <a:gd name="connsiteX0" fmla="*/ 793 w 952905"/>
                <a:gd name="connsiteY0" fmla="*/ 0 h 551111"/>
                <a:gd name="connsiteX1" fmla="*/ 374650 w 952905"/>
                <a:gd name="connsiteY1" fmla="*/ 23812 h 551111"/>
                <a:gd name="connsiteX2" fmla="*/ 916782 w 952905"/>
                <a:gd name="connsiteY2" fmla="*/ 11112 h 551111"/>
                <a:gd name="connsiteX3" fmla="*/ 945507 w 952905"/>
                <a:gd name="connsiteY3" fmla="*/ 12193 h 551111"/>
                <a:gd name="connsiteX4" fmla="*/ 952905 w 952905"/>
                <a:gd name="connsiteY4" fmla="*/ 538458 h 551111"/>
                <a:gd name="connsiteX5" fmla="*/ 919163 w 952905"/>
                <a:gd name="connsiteY5" fmla="*/ 542130 h 551111"/>
                <a:gd name="connsiteX6" fmla="*/ 661194 w 952905"/>
                <a:gd name="connsiteY6" fmla="*/ 545306 h 551111"/>
                <a:gd name="connsiteX7" fmla="*/ 0 w 952905"/>
                <a:gd name="connsiteY7" fmla="*/ 519112 h 551111"/>
                <a:gd name="connsiteX8" fmla="*/ 200025 w 952905"/>
                <a:gd name="connsiteY8" fmla="*/ 263525 h 551111"/>
                <a:gd name="connsiteX9" fmla="*/ 793 w 952905"/>
                <a:gd name="connsiteY9" fmla="*/ 0 h 55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905" h="551111">
                  <a:moveTo>
                    <a:pt x="793" y="0"/>
                  </a:moveTo>
                  <a:cubicBezTo>
                    <a:pt x="123031" y="24606"/>
                    <a:pt x="250031" y="15875"/>
                    <a:pt x="374650" y="23812"/>
                  </a:cubicBezTo>
                  <a:cubicBezTo>
                    <a:pt x="555361" y="19579"/>
                    <a:pt x="750359" y="24870"/>
                    <a:pt x="916782" y="11112"/>
                  </a:cubicBezTo>
                  <a:lnTo>
                    <a:pt x="945507" y="12193"/>
                  </a:lnTo>
                  <a:lnTo>
                    <a:pt x="952905" y="538458"/>
                  </a:lnTo>
                  <a:lnTo>
                    <a:pt x="919163" y="542130"/>
                  </a:lnTo>
                  <a:lnTo>
                    <a:pt x="661194" y="545306"/>
                  </a:lnTo>
                  <a:cubicBezTo>
                    <a:pt x="526521" y="548481"/>
                    <a:pt x="206111" y="565943"/>
                    <a:pt x="0" y="519112"/>
                  </a:cubicBezTo>
                  <a:lnTo>
                    <a:pt x="200025" y="263525"/>
                  </a:lnTo>
                  <a:cubicBezTo>
                    <a:pt x="124089" y="185208"/>
                    <a:pt x="79110" y="128323"/>
                    <a:pt x="793" y="0"/>
                  </a:cubicBezTo>
                  <a:close/>
                </a:path>
              </a:pathLst>
            </a:custGeom>
            <a:noFill/>
            <a:ln w="19050">
              <a:solidFill>
                <a:srgbClr val="90E1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71" name="Group 13">
            <a:extLst>
              <a:ext uri="{FF2B5EF4-FFF2-40B4-BE49-F238E27FC236}">
                <a16:creationId xmlns:a16="http://schemas.microsoft.com/office/drawing/2014/main" id="{9DDF7081-F566-4EA7-919B-9B1865C1350F}"/>
              </a:ext>
            </a:extLst>
          </p:cNvPr>
          <p:cNvGrpSpPr>
            <a:grpSpLocks/>
          </p:cNvGrpSpPr>
          <p:nvPr/>
        </p:nvGrpSpPr>
        <p:grpSpPr bwMode="auto">
          <a:xfrm>
            <a:off x="891239" y="4353637"/>
            <a:ext cx="7294290" cy="1023488"/>
            <a:chOff x="2530645" y="3933371"/>
            <a:chExt cx="4651820" cy="1238901"/>
          </a:xfrm>
        </p:grpSpPr>
        <p:pic>
          <p:nvPicPr>
            <p:cNvPr id="72" name="Picture 4" descr="C:\Users\dell\Desktop\Icon sale page\Icon tĩnh\200wide.jpg">
              <a:extLst>
                <a:ext uri="{FF2B5EF4-FFF2-40B4-BE49-F238E27FC236}">
                  <a16:creationId xmlns:a16="http://schemas.microsoft.com/office/drawing/2014/main" id="{051FA24B-861C-400E-A6B9-2B2C8DAC9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59"/>
            <a:stretch>
              <a:fillRect/>
            </a:stretch>
          </p:blipFill>
          <p:spPr bwMode="auto">
            <a:xfrm flipH="1">
              <a:off x="2656682" y="4926180"/>
              <a:ext cx="3744118" cy="246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3" name="Group 15">
              <a:extLst>
                <a:ext uri="{FF2B5EF4-FFF2-40B4-BE49-F238E27FC236}">
                  <a16:creationId xmlns:a16="http://schemas.microsoft.com/office/drawing/2014/main" id="{D9C80ACC-3712-429F-BC18-3390A5D35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0645" y="3933371"/>
              <a:ext cx="4651820" cy="1011238"/>
              <a:chOff x="2671148" y="1311915"/>
              <a:chExt cx="3938587" cy="1011238"/>
            </a:xfrm>
          </p:grpSpPr>
          <p:pic>
            <p:nvPicPr>
              <p:cNvPr id="74" name="Picture 3">
                <a:extLst>
                  <a:ext uri="{FF2B5EF4-FFF2-40B4-BE49-F238E27FC236}">
                    <a16:creationId xmlns:a16="http://schemas.microsoft.com/office/drawing/2014/main" id="{36FD35A2-9E54-4947-A78D-4B84796498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1148" y="1311915"/>
                <a:ext cx="3938587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5" name="Rounded Rectangle 17">
                <a:extLst>
                  <a:ext uri="{FF2B5EF4-FFF2-40B4-BE49-F238E27FC236}">
                    <a16:creationId xmlns:a16="http://schemas.microsoft.com/office/drawing/2014/main" id="{AA9251FF-7FDF-4D46-9AF8-F71322369729}"/>
                  </a:ext>
                </a:extLst>
              </p:cNvPr>
              <p:cNvSpPr/>
              <p:nvPr/>
            </p:nvSpPr>
            <p:spPr>
              <a:xfrm>
                <a:off x="2762555" y="1386471"/>
                <a:ext cx="3777280" cy="861362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</p:grpSp>
      <p:grpSp>
        <p:nvGrpSpPr>
          <p:cNvPr id="76" name="Group 43">
            <a:extLst>
              <a:ext uri="{FF2B5EF4-FFF2-40B4-BE49-F238E27FC236}">
                <a16:creationId xmlns:a16="http://schemas.microsoft.com/office/drawing/2014/main" id="{E58965F2-0831-439B-A407-620951363575}"/>
              </a:ext>
            </a:extLst>
          </p:cNvPr>
          <p:cNvGrpSpPr>
            <a:grpSpLocks/>
          </p:cNvGrpSpPr>
          <p:nvPr/>
        </p:nvGrpSpPr>
        <p:grpSpPr bwMode="auto">
          <a:xfrm>
            <a:off x="647564" y="4399730"/>
            <a:ext cx="1819275" cy="663575"/>
            <a:chOff x="2452688" y="2863775"/>
            <a:chExt cx="1819275" cy="662858"/>
          </a:xfrm>
        </p:grpSpPr>
        <p:sp>
          <p:nvSpPr>
            <p:cNvPr id="77" name="Freeform 44">
              <a:extLst>
                <a:ext uri="{FF2B5EF4-FFF2-40B4-BE49-F238E27FC236}">
                  <a16:creationId xmlns:a16="http://schemas.microsoft.com/office/drawing/2014/main" id="{3A4F2E2E-6FCA-48C6-B2E6-15C614DDFF50}"/>
                </a:ext>
              </a:extLst>
            </p:cNvPr>
            <p:cNvSpPr/>
            <p:nvPr/>
          </p:nvSpPr>
          <p:spPr>
            <a:xfrm>
              <a:off x="2452688" y="2863775"/>
              <a:ext cx="1819275" cy="583569"/>
            </a:xfrm>
            <a:custGeom>
              <a:avLst/>
              <a:gdLst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0038 h 585788"/>
                <a:gd name="connsiteX1" fmla="*/ 1590675 w 1824037"/>
                <a:gd name="connsiteY1" fmla="*/ 71438 h 585788"/>
                <a:gd name="connsiteX2" fmla="*/ 500062 w 1824037"/>
                <a:gd name="connsiteY2" fmla="*/ 0 h 585788"/>
                <a:gd name="connsiteX3" fmla="*/ 9525 w 1824037"/>
                <a:gd name="connsiteY3" fmla="*/ 66675 h 585788"/>
                <a:gd name="connsiteX4" fmla="*/ 0 w 1824037"/>
                <a:gd name="connsiteY4" fmla="*/ 581025 h 585788"/>
                <a:gd name="connsiteX5" fmla="*/ 233362 w 1824037"/>
                <a:gd name="connsiteY5" fmla="*/ 500063 h 585788"/>
                <a:gd name="connsiteX6" fmla="*/ 842962 w 1824037"/>
                <a:gd name="connsiteY6" fmla="*/ 538163 h 585788"/>
                <a:gd name="connsiteX7" fmla="*/ 1614487 w 1824037"/>
                <a:gd name="connsiteY7" fmla="*/ 585788 h 585788"/>
                <a:gd name="connsiteX8" fmla="*/ 1824037 w 1824037"/>
                <a:gd name="connsiteY8" fmla="*/ 300038 h 58578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84275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9038"/>
                <a:gd name="connsiteX1" fmla="*/ 1590675 w 1824037"/>
                <a:gd name="connsiteY1" fmla="*/ 74688 h 589038"/>
                <a:gd name="connsiteX2" fmla="*/ 500062 w 1824037"/>
                <a:gd name="connsiteY2" fmla="*/ 3250 h 589038"/>
                <a:gd name="connsiteX3" fmla="*/ 9525 w 1824037"/>
                <a:gd name="connsiteY3" fmla="*/ 69925 h 589038"/>
                <a:gd name="connsiteX4" fmla="*/ 0 w 1824037"/>
                <a:gd name="connsiteY4" fmla="*/ 577131 h 589038"/>
                <a:gd name="connsiteX5" fmla="*/ 233362 w 1824037"/>
                <a:gd name="connsiteY5" fmla="*/ 503313 h 589038"/>
                <a:gd name="connsiteX6" fmla="*/ 842962 w 1824037"/>
                <a:gd name="connsiteY6" fmla="*/ 541413 h 589038"/>
                <a:gd name="connsiteX7" fmla="*/ 1614487 w 1824037"/>
                <a:gd name="connsiteY7" fmla="*/ 589038 h 589038"/>
                <a:gd name="connsiteX8" fmla="*/ 1824037 w 1824037"/>
                <a:gd name="connsiteY8" fmla="*/ 303288 h 589038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590675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24037 w 1824037"/>
                <a:gd name="connsiteY0" fmla="*/ 303288 h 584276"/>
                <a:gd name="connsiteX1" fmla="*/ 1604962 w 1824037"/>
                <a:gd name="connsiteY1" fmla="*/ 74688 h 584276"/>
                <a:gd name="connsiteX2" fmla="*/ 500062 w 1824037"/>
                <a:gd name="connsiteY2" fmla="*/ 3250 h 584276"/>
                <a:gd name="connsiteX3" fmla="*/ 9525 w 1824037"/>
                <a:gd name="connsiteY3" fmla="*/ 69925 h 584276"/>
                <a:gd name="connsiteX4" fmla="*/ 0 w 1824037"/>
                <a:gd name="connsiteY4" fmla="*/ 577131 h 584276"/>
                <a:gd name="connsiteX5" fmla="*/ 233362 w 1824037"/>
                <a:gd name="connsiteY5" fmla="*/ 503313 h 584276"/>
                <a:gd name="connsiteX6" fmla="*/ 842962 w 1824037"/>
                <a:gd name="connsiteY6" fmla="*/ 541413 h 584276"/>
                <a:gd name="connsiteX7" fmla="*/ 1604962 w 1824037"/>
                <a:gd name="connsiteY7" fmla="*/ 584276 h 584276"/>
                <a:gd name="connsiteX8" fmla="*/ 1824037 w 1824037"/>
                <a:gd name="connsiteY8" fmla="*/ 303288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  <a:gd name="connsiteX0" fmla="*/ 1819275 w 1819275"/>
                <a:gd name="connsiteY0" fmla="*/ 312813 h 584276"/>
                <a:gd name="connsiteX1" fmla="*/ 1604962 w 1819275"/>
                <a:gd name="connsiteY1" fmla="*/ 74688 h 584276"/>
                <a:gd name="connsiteX2" fmla="*/ 500062 w 1819275"/>
                <a:gd name="connsiteY2" fmla="*/ 3250 h 584276"/>
                <a:gd name="connsiteX3" fmla="*/ 9525 w 1819275"/>
                <a:gd name="connsiteY3" fmla="*/ 69925 h 584276"/>
                <a:gd name="connsiteX4" fmla="*/ 0 w 1819275"/>
                <a:gd name="connsiteY4" fmla="*/ 577131 h 584276"/>
                <a:gd name="connsiteX5" fmla="*/ 233362 w 1819275"/>
                <a:gd name="connsiteY5" fmla="*/ 503313 h 584276"/>
                <a:gd name="connsiteX6" fmla="*/ 842962 w 1819275"/>
                <a:gd name="connsiteY6" fmla="*/ 541413 h 584276"/>
                <a:gd name="connsiteX7" fmla="*/ 1604962 w 1819275"/>
                <a:gd name="connsiteY7" fmla="*/ 584276 h 584276"/>
                <a:gd name="connsiteX8" fmla="*/ 1819275 w 1819275"/>
                <a:gd name="connsiteY8" fmla="*/ 312813 h 584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275" h="584276">
                  <a:moveTo>
                    <a:pt x="1819275" y="312813"/>
                  </a:moveTo>
                  <a:lnTo>
                    <a:pt x="1604962" y="74688"/>
                  </a:lnTo>
                  <a:cubicBezTo>
                    <a:pt x="1243806" y="74688"/>
                    <a:pt x="868362" y="27063"/>
                    <a:pt x="500062" y="3250"/>
                  </a:cubicBezTo>
                  <a:cubicBezTo>
                    <a:pt x="348456" y="-718"/>
                    <a:pt x="108744" y="-14213"/>
                    <a:pt x="9525" y="69925"/>
                  </a:cubicBezTo>
                  <a:lnTo>
                    <a:pt x="0" y="577131"/>
                  </a:lnTo>
                  <a:cubicBezTo>
                    <a:pt x="23020" y="507281"/>
                    <a:pt x="191294" y="513631"/>
                    <a:pt x="233362" y="503313"/>
                  </a:cubicBezTo>
                  <a:cubicBezTo>
                    <a:pt x="477043" y="496963"/>
                    <a:pt x="658812" y="514426"/>
                    <a:pt x="842962" y="541413"/>
                  </a:cubicBezTo>
                  <a:cubicBezTo>
                    <a:pt x="1020762" y="560464"/>
                    <a:pt x="1350962" y="569988"/>
                    <a:pt x="1604962" y="584276"/>
                  </a:cubicBezTo>
                  <a:lnTo>
                    <a:pt x="1819275" y="312813"/>
                  </a:lnTo>
                  <a:close/>
                </a:path>
              </a:pathLst>
            </a:custGeom>
            <a:gradFill flip="none" rotWithShape="1">
              <a:gsLst>
                <a:gs pos="22000">
                  <a:srgbClr val="02ACE7">
                    <a:lumMod val="95000"/>
                  </a:srgbClr>
                </a:gs>
                <a:gs pos="0">
                  <a:srgbClr val="02ACE7">
                    <a:lumMod val="80000"/>
                    <a:lumOff val="20000"/>
                  </a:srgbClr>
                </a:gs>
                <a:gs pos="50000">
                  <a:srgbClr val="02ACE7">
                    <a:lumMod val="84000"/>
                  </a:srgbClr>
                </a:gs>
                <a:gs pos="60000">
                  <a:srgbClr val="02ACE7"/>
                </a:gs>
                <a:gs pos="100000">
                  <a:srgbClr val="02ACE7">
                    <a:lumMod val="79000"/>
                  </a:srgbClr>
                </a:gs>
                <a:gs pos="84000">
                  <a:srgbClr val="02ACE7">
                    <a:lumMod val="50000"/>
                    <a:lumOff val="50000"/>
                  </a:srgbClr>
                </a:gs>
                <a:gs pos="80000">
                  <a:srgbClr val="02ACE7">
                    <a:lumMod val="50000"/>
                    <a:lumOff val="50000"/>
                  </a:srgb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5400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8" name="Freeform 45">
              <a:extLst>
                <a:ext uri="{FF2B5EF4-FFF2-40B4-BE49-F238E27FC236}">
                  <a16:creationId xmlns:a16="http://schemas.microsoft.com/office/drawing/2014/main" id="{EC15BD12-1D1F-4A8C-A136-AC0772D76CD6}"/>
                </a:ext>
              </a:extLst>
            </p:cNvPr>
            <p:cNvSpPr/>
            <p:nvPr/>
          </p:nvSpPr>
          <p:spPr>
            <a:xfrm>
              <a:off x="2452688" y="3369468"/>
              <a:ext cx="247755" cy="157165"/>
            </a:xfrm>
            <a:custGeom>
              <a:avLst/>
              <a:gdLst>
                <a:gd name="connsiteX0" fmla="*/ 233362 w 242887"/>
                <a:gd name="connsiteY0" fmla="*/ 138113 h 138113"/>
                <a:gd name="connsiteX1" fmla="*/ 242887 w 242887"/>
                <a:gd name="connsiteY1" fmla="*/ 0 h 138113"/>
                <a:gd name="connsiteX2" fmla="*/ 0 w 242887"/>
                <a:gd name="connsiteY2" fmla="*/ 66675 h 138113"/>
                <a:gd name="connsiteX3" fmla="*/ 233362 w 242887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35743 w 245268"/>
                <a:gd name="connsiteY0" fmla="*/ 138113 h 138113"/>
                <a:gd name="connsiteX1" fmla="*/ 245268 w 245268"/>
                <a:gd name="connsiteY1" fmla="*/ 0 h 138113"/>
                <a:gd name="connsiteX2" fmla="*/ 0 w 245268"/>
                <a:gd name="connsiteY2" fmla="*/ 78581 h 138113"/>
                <a:gd name="connsiteX3" fmla="*/ 235743 w 245268"/>
                <a:gd name="connsiteY3" fmla="*/ 138113 h 138113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5268"/>
                <a:gd name="connsiteY0" fmla="*/ 159545 h 159545"/>
                <a:gd name="connsiteX1" fmla="*/ 245268 w 245268"/>
                <a:gd name="connsiteY1" fmla="*/ 0 h 159545"/>
                <a:gd name="connsiteX2" fmla="*/ 0 w 245268"/>
                <a:gd name="connsiteY2" fmla="*/ 78581 h 159545"/>
                <a:gd name="connsiteX3" fmla="*/ 240506 w 245268"/>
                <a:gd name="connsiteY3" fmla="*/ 159545 h 159545"/>
                <a:gd name="connsiteX0" fmla="*/ 240506 w 242887"/>
                <a:gd name="connsiteY0" fmla="*/ 147639 h 147639"/>
                <a:gd name="connsiteX1" fmla="*/ 242887 w 242887"/>
                <a:gd name="connsiteY1" fmla="*/ 0 h 147639"/>
                <a:gd name="connsiteX2" fmla="*/ 0 w 242887"/>
                <a:gd name="connsiteY2" fmla="*/ 66675 h 147639"/>
                <a:gd name="connsiteX3" fmla="*/ 240506 w 242887"/>
                <a:gd name="connsiteY3" fmla="*/ 147639 h 147639"/>
                <a:gd name="connsiteX0" fmla="*/ 240506 w 245268"/>
                <a:gd name="connsiteY0" fmla="*/ 154783 h 154783"/>
                <a:gd name="connsiteX1" fmla="*/ 245268 w 245268"/>
                <a:gd name="connsiteY1" fmla="*/ 0 h 154783"/>
                <a:gd name="connsiteX2" fmla="*/ 0 w 245268"/>
                <a:gd name="connsiteY2" fmla="*/ 73819 h 154783"/>
                <a:gd name="connsiteX3" fmla="*/ 240506 w 245268"/>
                <a:gd name="connsiteY3" fmla="*/ 154783 h 154783"/>
                <a:gd name="connsiteX0" fmla="*/ 247650 w 247755"/>
                <a:gd name="connsiteY0" fmla="*/ 157165 h 157165"/>
                <a:gd name="connsiteX1" fmla="*/ 245268 w 247755"/>
                <a:gd name="connsiteY1" fmla="*/ 0 h 157165"/>
                <a:gd name="connsiteX2" fmla="*/ 0 w 247755"/>
                <a:gd name="connsiteY2" fmla="*/ 73819 h 157165"/>
                <a:gd name="connsiteX3" fmla="*/ 247650 w 247755"/>
                <a:gd name="connsiteY3" fmla="*/ 157165 h 157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755" h="157165">
                  <a:moveTo>
                    <a:pt x="247650" y="157165"/>
                  </a:moveTo>
                  <a:cubicBezTo>
                    <a:pt x="248444" y="107952"/>
                    <a:pt x="244474" y="49213"/>
                    <a:pt x="245268" y="0"/>
                  </a:cubicBezTo>
                  <a:cubicBezTo>
                    <a:pt x="192087" y="2382"/>
                    <a:pt x="22225" y="4762"/>
                    <a:pt x="0" y="73819"/>
                  </a:cubicBezTo>
                  <a:cubicBezTo>
                    <a:pt x="35718" y="122238"/>
                    <a:pt x="178594" y="156371"/>
                    <a:pt x="247650" y="157165"/>
                  </a:cubicBezTo>
                  <a:close/>
                </a:path>
              </a:pathLst>
            </a:custGeom>
            <a:solidFill>
              <a:srgbClr val="01749D"/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79" name="Rectangle 20">
            <a:extLst>
              <a:ext uri="{FF2B5EF4-FFF2-40B4-BE49-F238E27FC236}">
                <a16:creationId xmlns:a16="http://schemas.microsoft.com/office/drawing/2014/main" id="{B21AAB25-65C4-43FE-9161-7F9BCC24A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5426" y="4417433"/>
            <a:ext cx="48536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D7181F"/>
              </a:buClr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“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Phân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tích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thiết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kê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́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hê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̣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thống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va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̀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cơ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sơ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̉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dư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̃ </a:t>
            </a:r>
            <a:r>
              <a:rPr lang="en-US" altLang="en-US" sz="2000" dirty="0" err="1">
                <a:solidFill>
                  <a:srgbClr val="593B1D"/>
                </a:solidFill>
                <a:latin typeface="Arial" panose="020B0604020202020204" pitchFamily="34" charset="0"/>
              </a:rPr>
              <a:t>liệu</a:t>
            </a:r>
            <a:r>
              <a:rPr lang="en-US" altLang="en-US" sz="2000" dirty="0">
                <a:solidFill>
                  <a:srgbClr val="593B1D"/>
                </a:solidFill>
                <a:latin typeface="Arial" panose="020B0604020202020204" pitchFamily="34" charset="0"/>
              </a:rPr>
              <a:t>.”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81FD7E3-527E-4146-B4FF-1E5001340BDC}"/>
              </a:ext>
            </a:extLst>
          </p:cNvPr>
          <p:cNvSpPr/>
          <p:nvPr/>
        </p:nvSpPr>
        <p:spPr>
          <a:xfrm>
            <a:off x="1155280" y="4337887"/>
            <a:ext cx="1246917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kern="0" dirty="0">
                <a:solidFill>
                  <a:schemeClr val="bg1"/>
                </a:solidFill>
                <a:effectLst>
                  <a:glow rad="127000">
                    <a:srgbClr val="015775">
                      <a:alpha val="80000"/>
                    </a:srgb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6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5" grpId="0"/>
      <p:bldP spid="50" grpId="0"/>
      <p:bldP spid="51" grpId="0"/>
      <p:bldP spid="52" grpId="0"/>
      <p:bldP spid="6163" grpId="0"/>
      <p:bldP spid="6164" grpId="0"/>
      <p:bldP spid="79" grpId="0"/>
      <p:bldP spid="8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1000" y="1904999"/>
            <a:ext cx="6134100" cy="373025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318" y="2459842"/>
            <a:ext cx="4594532" cy="623867"/>
          </a:xfrm>
        </p:spPr>
        <p:txBody>
          <a:bodyPr>
            <a:normAutofit/>
          </a:bodyPr>
          <a:lstStyle/>
          <a:p>
            <a:r>
              <a:rPr lang="en-US" sz="3000" dirty="0"/>
              <a:t>GOOGLE ARCORE</a:t>
            </a:r>
          </a:p>
        </p:txBody>
      </p:sp>
      <p:sp>
        <p:nvSpPr>
          <p:cNvPr id="27" name="Rectangle 26"/>
          <p:cNvSpPr/>
          <p:nvPr/>
        </p:nvSpPr>
        <p:spPr>
          <a:xfrm rot="10800000">
            <a:off x="682318" y="2170784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28" name="Title 14"/>
          <p:cNvSpPr txBox="1">
            <a:spLocks/>
          </p:cNvSpPr>
          <p:nvPr/>
        </p:nvSpPr>
        <p:spPr>
          <a:xfrm>
            <a:off x="600296" y="2151413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II.4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994" y="3074184"/>
            <a:ext cx="5157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ARCore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ảo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cường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Google.</a:t>
            </a:r>
          </a:p>
          <a:p>
            <a:r>
              <a:rPr lang="en-US" dirty="0" err="1"/>
              <a:t>ARCore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API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</a:t>
            </a:r>
            <a:r>
              <a:rPr lang="en-US" dirty="0" err="1"/>
              <a:t>quanh</a:t>
            </a:r>
            <a:r>
              <a:rPr lang="en-US" dirty="0"/>
              <a:t>,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.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API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Android </a:t>
            </a:r>
            <a:r>
              <a:rPr lang="en-US" dirty="0" err="1"/>
              <a:t>và</a:t>
            </a:r>
            <a:r>
              <a:rPr lang="en-US" dirty="0"/>
              <a:t> IOS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chia </a:t>
            </a:r>
            <a:r>
              <a:rPr lang="en-US" dirty="0" err="1"/>
              <a:t>sẻ</a:t>
            </a:r>
            <a:r>
              <a:rPr lang="en-US" dirty="0"/>
              <a:t> 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AR.</a:t>
            </a:r>
          </a:p>
        </p:txBody>
      </p:sp>
    </p:spTree>
    <p:extLst>
      <p:ext uri="{BB962C8B-B14F-4D97-AF65-F5344CB8AC3E}">
        <p14:creationId xmlns:p14="http://schemas.microsoft.com/office/powerpoint/2010/main" val="2901296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0999" y="1904999"/>
            <a:ext cx="7976191" cy="40917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318" y="2459842"/>
            <a:ext cx="4594532" cy="623867"/>
          </a:xfrm>
        </p:spPr>
        <p:txBody>
          <a:bodyPr>
            <a:normAutofit/>
          </a:bodyPr>
          <a:lstStyle/>
          <a:p>
            <a:r>
              <a:rPr lang="en-US" sz="3000" dirty="0"/>
              <a:t>GOOGLE ARCORE</a:t>
            </a:r>
          </a:p>
        </p:txBody>
      </p:sp>
      <p:sp>
        <p:nvSpPr>
          <p:cNvPr id="27" name="Rectangle 26"/>
          <p:cNvSpPr/>
          <p:nvPr/>
        </p:nvSpPr>
        <p:spPr>
          <a:xfrm rot="10800000">
            <a:off x="682318" y="2170784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28" name="Title 14"/>
          <p:cNvSpPr txBox="1">
            <a:spLocks/>
          </p:cNvSpPr>
          <p:nvPr/>
        </p:nvSpPr>
        <p:spPr>
          <a:xfrm>
            <a:off x="600296" y="2151413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II.5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994" y="3074184"/>
            <a:ext cx="71986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ARCore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3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ảo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camera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:</a:t>
            </a:r>
          </a:p>
          <a:p>
            <a:r>
              <a:rPr lang="en-US" dirty="0"/>
              <a:t>* Motion tracking: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.</a:t>
            </a:r>
          </a:p>
          <a:p>
            <a:r>
              <a:rPr lang="en-US" dirty="0"/>
              <a:t>* Environmental understanding: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cỡ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bề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: </a:t>
            </a:r>
            <a:r>
              <a:rPr lang="en-US" dirty="0" err="1"/>
              <a:t>ngang</a:t>
            </a:r>
            <a:r>
              <a:rPr lang="en-US" dirty="0"/>
              <a:t>, </a:t>
            </a:r>
            <a:r>
              <a:rPr lang="en-US" dirty="0" err="1"/>
              <a:t>dọc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bề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đất</a:t>
            </a:r>
            <a:r>
              <a:rPr lang="en-US" dirty="0"/>
              <a:t>,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bàn</a:t>
            </a:r>
            <a:r>
              <a:rPr lang="en-US" dirty="0"/>
              <a:t> hay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tường</a:t>
            </a:r>
            <a:r>
              <a:rPr lang="en-US" dirty="0"/>
              <a:t> …</a:t>
            </a:r>
          </a:p>
          <a:p>
            <a:r>
              <a:rPr lang="en-US" dirty="0"/>
              <a:t>* Light estimation: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</a:t>
            </a:r>
            <a:r>
              <a:rPr lang="en-US" dirty="0" err="1"/>
              <a:t>ước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197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1000" y="1904999"/>
            <a:ext cx="8051006" cy="44107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318" y="2459842"/>
            <a:ext cx="4594532" cy="623867"/>
          </a:xfrm>
        </p:spPr>
        <p:txBody>
          <a:bodyPr>
            <a:normAutofit/>
          </a:bodyPr>
          <a:lstStyle/>
          <a:p>
            <a:r>
              <a:rPr lang="en-US" sz="3000" dirty="0"/>
              <a:t>GOOGLE FIREBASE</a:t>
            </a:r>
          </a:p>
        </p:txBody>
      </p:sp>
      <p:sp>
        <p:nvSpPr>
          <p:cNvPr id="27" name="Rectangle 26"/>
          <p:cNvSpPr/>
          <p:nvPr/>
        </p:nvSpPr>
        <p:spPr>
          <a:xfrm rot="10800000">
            <a:off x="682318" y="2170784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28" name="Title 14"/>
          <p:cNvSpPr txBox="1">
            <a:spLocks/>
          </p:cNvSpPr>
          <p:nvPr/>
        </p:nvSpPr>
        <p:spPr>
          <a:xfrm>
            <a:off x="600296" y="2151413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II.6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994" y="3074184"/>
            <a:ext cx="74857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Firebase là </a:t>
            </a:r>
            <a:r>
              <a:rPr lang="en-US" dirty="0" err="1"/>
              <a:t>một</a:t>
            </a:r>
            <a:r>
              <a:rPr lang="en-US" dirty="0"/>
              <a:t> </a:t>
            </a:r>
            <a:r>
              <a:rPr lang="en-US" dirty="0" err="1"/>
              <a:t>nền</a:t>
            </a:r>
            <a:r>
              <a:rPr lang="en-US" dirty="0"/>
              <a:t> </a:t>
            </a:r>
            <a:r>
              <a:rPr lang="en-US" dirty="0" err="1"/>
              <a:t>tảng</a:t>
            </a:r>
            <a:r>
              <a:rPr lang="en-US" dirty="0"/>
              <a:t> </a:t>
            </a:r>
            <a:r>
              <a:rPr lang="en-US" dirty="0" err="1"/>
              <a:t>dùng</a:t>
            </a:r>
            <a:r>
              <a:rPr lang="en-US" dirty="0"/>
              <a:t> </a:t>
            </a:r>
            <a:r>
              <a:rPr lang="en-US" dirty="0" err="1"/>
              <a:t>đê</a:t>
            </a:r>
            <a:r>
              <a:rPr lang="en-US" dirty="0"/>
              <a:t>̉ </a:t>
            </a:r>
            <a:r>
              <a:rPr lang="en-US" dirty="0" err="1"/>
              <a:t>phát</a:t>
            </a:r>
            <a:r>
              <a:rPr lang="en-US" dirty="0"/>
              <a:t> </a:t>
            </a:r>
            <a:r>
              <a:rPr lang="en-US" dirty="0" err="1"/>
              <a:t>triển</a:t>
            </a:r>
            <a:r>
              <a:rPr lang="en-US" dirty="0"/>
              <a:t> </a:t>
            </a:r>
            <a:r>
              <a:rPr lang="en-US" dirty="0" err="1"/>
              <a:t>ứng</a:t>
            </a:r>
            <a:r>
              <a:rPr lang="en-US" dirty="0"/>
              <a:t> </a:t>
            </a:r>
            <a:r>
              <a:rPr lang="en-US" dirty="0" err="1"/>
              <a:t>dụng</a:t>
            </a:r>
            <a:r>
              <a:rPr lang="en-US" dirty="0"/>
              <a:t> di </a:t>
            </a:r>
            <a:r>
              <a:rPr lang="en-US" dirty="0" err="1"/>
              <a:t>động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̀ web. Họ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cấp</a:t>
            </a:r>
            <a:r>
              <a:rPr lang="en-US" dirty="0"/>
              <a:t> </a:t>
            </a:r>
            <a:r>
              <a:rPr lang="en-US" dirty="0" err="1"/>
              <a:t>rất</a:t>
            </a:r>
            <a:r>
              <a:rPr lang="en-US" dirty="0"/>
              <a:t> </a:t>
            </a:r>
            <a:r>
              <a:rPr lang="en-US" dirty="0" err="1"/>
              <a:t>nhiều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cụ </a:t>
            </a:r>
            <a:r>
              <a:rPr lang="en-US" dirty="0" err="1"/>
              <a:t>va</a:t>
            </a:r>
            <a:r>
              <a:rPr lang="en-US" dirty="0"/>
              <a:t>̀ </a:t>
            </a:r>
            <a:r>
              <a:rPr lang="en-US" dirty="0" err="1"/>
              <a:t>dịch</a:t>
            </a:r>
            <a:r>
              <a:rPr lang="en-US" dirty="0"/>
              <a:t> vụ </a:t>
            </a:r>
            <a:r>
              <a:rPr lang="en-US" dirty="0" err="1"/>
              <a:t>đê</a:t>
            </a:r>
            <a:r>
              <a:rPr lang="en-US" dirty="0"/>
              <a:t>̉ </a:t>
            </a:r>
            <a:r>
              <a:rPr lang="en-US" dirty="0" err="1"/>
              <a:t>phát</a:t>
            </a:r>
            <a:r>
              <a:rPr lang="en-US" dirty="0"/>
              <a:t> </a:t>
            </a:r>
            <a:r>
              <a:rPr lang="en-US" dirty="0" err="1"/>
              <a:t>triển</a:t>
            </a:r>
            <a:r>
              <a:rPr lang="en-US" dirty="0"/>
              <a:t> </a:t>
            </a:r>
            <a:r>
              <a:rPr lang="en-US" dirty="0" err="1"/>
              <a:t>ứng</a:t>
            </a:r>
            <a:r>
              <a:rPr lang="en-US" dirty="0"/>
              <a:t> </a:t>
            </a:r>
            <a:r>
              <a:rPr lang="en-US" dirty="0" err="1"/>
              <a:t>dụng</a:t>
            </a:r>
            <a:r>
              <a:rPr lang="en-US" dirty="0"/>
              <a:t> </a:t>
            </a:r>
            <a:r>
              <a:rPr lang="en-US" dirty="0" err="1"/>
              <a:t>chất</a:t>
            </a:r>
            <a:r>
              <a:rPr lang="en-US" dirty="0"/>
              <a:t> </a:t>
            </a:r>
            <a:r>
              <a:rPr lang="en-US" dirty="0" err="1"/>
              <a:t>lượng</a:t>
            </a:r>
            <a:r>
              <a:rPr lang="en-US" dirty="0"/>
              <a:t>, </a:t>
            </a:r>
            <a:r>
              <a:rPr lang="en-US" dirty="0" err="1"/>
              <a:t>rút</a:t>
            </a:r>
            <a:r>
              <a:rPr lang="en-US" dirty="0"/>
              <a:t> </a:t>
            </a:r>
            <a:r>
              <a:rPr lang="en-US" dirty="0" err="1"/>
              <a:t>ngắn</a:t>
            </a:r>
            <a:r>
              <a:rPr lang="en-US" dirty="0"/>
              <a:t> </a:t>
            </a:r>
            <a:r>
              <a:rPr lang="en-US" dirty="0" err="1"/>
              <a:t>thời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phát</a:t>
            </a:r>
            <a:r>
              <a:rPr lang="en-US" dirty="0"/>
              <a:t> </a:t>
            </a:r>
            <a:r>
              <a:rPr lang="en-US" dirty="0" err="1"/>
              <a:t>triển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̀ </a:t>
            </a:r>
            <a:r>
              <a:rPr lang="en-US" dirty="0" err="1"/>
              <a:t>giúp</a:t>
            </a:r>
            <a:r>
              <a:rPr lang="en-US" dirty="0"/>
              <a:t> </a:t>
            </a:r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nha</a:t>
            </a:r>
            <a:r>
              <a:rPr lang="en-US" dirty="0"/>
              <a:t>̀ </a:t>
            </a:r>
            <a:r>
              <a:rPr lang="en-US" dirty="0" err="1"/>
              <a:t>phát</a:t>
            </a:r>
            <a:r>
              <a:rPr lang="en-US" dirty="0"/>
              <a:t> </a:t>
            </a:r>
            <a:r>
              <a:rPr lang="en-US" dirty="0" err="1"/>
              <a:t>triển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cần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đến</a:t>
            </a:r>
            <a:r>
              <a:rPr lang="en-US" dirty="0"/>
              <a:t> hạ </a:t>
            </a:r>
            <a:r>
              <a:rPr lang="en-US" dirty="0" err="1"/>
              <a:t>tầng</a:t>
            </a:r>
            <a:r>
              <a:rPr lang="en-US" dirty="0"/>
              <a:t> </a:t>
            </a:r>
            <a:r>
              <a:rPr lang="en-US" dirty="0" err="1"/>
              <a:t>phần</a:t>
            </a:r>
            <a:r>
              <a:rPr lang="en-US" dirty="0"/>
              <a:t> </a:t>
            </a:r>
            <a:r>
              <a:rPr lang="en-US" dirty="0" err="1"/>
              <a:t>cứng</a:t>
            </a:r>
            <a:r>
              <a:rPr lang="en-US" dirty="0"/>
              <a:t>.</a:t>
            </a:r>
          </a:p>
          <a:p>
            <a:r>
              <a:rPr lang="en-US" dirty="0"/>
              <a:t>Firebase là </a:t>
            </a:r>
            <a:r>
              <a:rPr lang="en-US" dirty="0" err="1"/>
              <a:t>sư</a:t>
            </a:r>
            <a:r>
              <a:rPr lang="en-US" dirty="0"/>
              <a:t>̣ </a:t>
            </a:r>
            <a:r>
              <a:rPr lang="en-US" dirty="0" err="1"/>
              <a:t>kết</a:t>
            </a:r>
            <a:r>
              <a:rPr lang="en-US" dirty="0"/>
              <a:t> </a:t>
            </a:r>
            <a:r>
              <a:rPr lang="en-US" dirty="0" err="1"/>
              <a:t>hợp</a:t>
            </a:r>
            <a:r>
              <a:rPr lang="en-US" dirty="0"/>
              <a:t> </a:t>
            </a:r>
            <a:r>
              <a:rPr lang="en-US" dirty="0" err="1"/>
              <a:t>tuyệt</a:t>
            </a:r>
            <a:r>
              <a:rPr lang="en-US" dirty="0"/>
              <a:t> </a:t>
            </a:r>
            <a:r>
              <a:rPr lang="en-US" dirty="0" err="1"/>
              <a:t>vời</a:t>
            </a:r>
            <a:r>
              <a:rPr lang="en-US" dirty="0"/>
              <a:t> </a:t>
            </a:r>
            <a:r>
              <a:rPr lang="en-US" dirty="0" err="1"/>
              <a:t>giữa</a:t>
            </a:r>
            <a:r>
              <a:rPr lang="en-US" dirty="0"/>
              <a:t> </a:t>
            </a:r>
            <a:r>
              <a:rPr lang="en-US" dirty="0" err="1"/>
              <a:t>nền</a:t>
            </a:r>
            <a:r>
              <a:rPr lang="en-US" dirty="0"/>
              <a:t> </a:t>
            </a:r>
            <a:r>
              <a:rPr lang="en-US" dirty="0" err="1"/>
              <a:t>tảng</a:t>
            </a:r>
            <a:r>
              <a:rPr lang="en-US" dirty="0"/>
              <a:t> cloud </a:t>
            </a:r>
            <a:r>
              <a:rPr lang="en-US" dirty="0" err="1"/>
              <a:t>với</a:t>
            </a:r>
            <a:r>
              <a:rPr lang="en-US" dirty="0"/>
              <a:t> </a:t>
            </a:r>
            <a:r>
              <a:rPr lang="en-US" dirty="0" err="1"/>
              <a:t>hê</a:t>
            </a:r>
            <a:r>
              <a:rPr lang="en-US" dirty="0"/>
              <a:t>̣ </a:t>
            </a:r>
            <a:r>
              <a:rPr lang="en-US" dirty="0" err="1"/>
              <a:t>thống</a:t>
            </a:r>
            <a:r>
              <a:rPr lang="en-US" dirty="0"/>
              <a:t> </a:t>
            </a:r>
            <a:r>
              <a:rPr lang="en-US" dirty="0" err="1"/>
              <a:t>mát</a:t>
            </a:r>
            <a:r>
              <a:rPr lang="en-US" dirty="0"/>
              <a:t> chủ </a:t>
            </a:r>
            <a:r>
              <a:rPr lang="en-US" dirty="0" err="1"/>
              <a:t>cực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̀ </a:t>
            </a:r>
            <a:r>
              <a:rPr lang="en-US" dirty="0" err="1"/>
              <a:t>mạnh</a:t>
            </a:r>
            <a:r>
              <a:rPr lang="en-US" dirty="0"/>
              <a:t> mẽ </a:t>
            </a:r>
            <a:r>
              <a:rPr lang="en-US" dirty="0" err="1"/>
              <a:t>của</a:t>
            </a:r>
            <a:r>
              <a:rPr lang="en-US" dirty="0"/>
              <a:t> Google. Firebase </a:t>
            </a:r>
            <a:r>
              <a:rPr lang="en-US" dirty="0" err="1"/>
              <a:t>giúp</a:t>
            </a:r>
            <a:r>
              <a:rPr lang="en-US" dirty="0"/>
              <a:t> </a:t>
            </a:r>
            <a:r>
              <a:rPr lang="en-US" dirty="0" err="1"/>
              <a:t>chúng</a:t>
            </a:r>
            <a:r>
              <a:rPr lang="en-US" dirty="0"/>
              <a:t> ta có </a:t>
            </a:r>
            <a:r>
              <a:rPr lang="en-US" dirty="0" err="1"/>
              <a:t>thê</a:t>
            </a:r>
            <a:r>
              <a:rPr lang="en-US" dirty="0"/>
              <a:t>̉ </a:t>
            </a:r>
            <a:r>
              <a:rPr lang="en-US" dirty="0" err="1"/>
              <a:t>sư</a:t>
            </a:r>
            <a:r>
              <a:rPr lang="en-US" dirty="0"/>
              <a:t>̉ </a:t>
            </a:r>
            <a:r>
              <a:rPr lang="en-US" dirty="0" err="1"/>
              <a:t>dụng</a:t>
            </a:r>
            <a:r>
              <a:rPr lang="en-US" dirty="0"/>
              <a:t> </a:t>
            </a:r>
            <a:r>
              <a:rPr lang="en-US" dirty="0" err="1"/>
              <a:t>những</a:t>
            </a:r>
            <a:r>
              <a:rPr lang="en-US" dirty="0"/>
              <a:t> API </a:t>
            </a:r>
            <a:r>
              <a:rPr lang="en-US" dirty="0" err="1"/>
              <a:t>một</a:t>
            </a:r>
            <a:r>
              <a:rPr lang="en-US" dirty="0"/>
              <a:t> </a:t>
            </a:r>
            <a:r>
              <a:rPr lang="en-US" dirty="0" err="1"/>
              <a:t>cách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giản</a:t>
            </a:r>
            <a:r>
              <a:rPr lang="en-US" dirty="0"/>
              <a:t>, </a:t>
            </a:r>
            <a:r>
              <a:rPr lang="en-US" dirty="0" err="1"/>
              <a:t>mạnh</a:t>
            </a:r>
            <a:r>
              <a:rPr lang="en-US" dirty="0"/>
              <a:t> mẽ </a:t>
            </a:r>
            <a:r>
              <a:rPr lang="en-US" dirty="0" err="1"/>
              <a:t>va</a:t>
            </a:r>
            <a:r>
              <a:rPr lang="en-US" dirty="0"/>
              <a:t>̀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nền</a:t>
            </a:r>
            <a:r>
              <a:rPr lang="en-US" dirty="0"/>
              <a:t> </a:t>
            </a:r>
            <a:r>
              <a:rPr lang="en-US" dirty="0" err="1"/>
              <a:t>tảng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việc</a:t>
            </a:r>
            <a:r>
              <a:rPr lang="en-US" dirty="0"/>
              <a:t> </a:t>
            </a:r>
            <a:r>
              <a:rPr lang="en-US" dirty="0" err="1"/>
              <a:t>quản</a:t>
            </a:r>
            <a:r>
              <a:rPr lang="en-US" dirty="0"/>
              <a:t> </a:t>
            </a:r>
            <a:r>
              <a:rPr lang="en-US" dirty="0" err="1"/>
              <a:t>ly</a:t>
            </a:r>
            <a:r>
              <a:rPr lang="en-US" dirty="0"/>
              <a:t>́, </a:t>
            </a:r>
            <a:r>
              <a:rPr lang="en-US" dirty="0" err="1"/>
              <a:t>sư</a:t>
            </a:r>
            <a:r>
              <a:rPr lang="en-US" dirty="0"/>
              <a:t>̉ </a:t>
            </a:r>
            <a:r>
              <a:rPr lang="en-US" dirty="0" err="1"/>
              <a:t>dụng</a:t>
            </a:r>
            <a:r>
              <a:rPr lang="en-US" dirty="0"/>
              <a:t> database.</a:t>
            </a:r>
          </a:p>
          <a:p>
            <a:r>
              <a:rPr lang="en-US" dirty="0"/>
              <a:t>Firebase sẽ </a:t>
            </a:r>
            <a:r>
              <a:rPr lang="en-US" dirty="0" err="1"/>
              <a:t>giúp</a:t>
            </a:r>
            <a:r>
              <a:rPr lang="en-US" dirty="0"/>
              <a:t> </a:t>
            </a:r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nha</a:t>
            </a:r>
            <a:r>
              <a:rPr lang="en-US" dirty="0"/>
              <a:t>̀ </a:t>
            </a:r>
            <a:r>
              <a:rPr lang="en-US" dirty="0" err="1"/>
              <a:t>phát</a:t>
            </a:r>
            <a:r>
              <a:rPr lang="en-US" dirty="0"/>
              <a:t> </a:t>
            </a:r>
            <a:r>
              <a:rPr lang="en-US" dirty="0" err="1"/>
              <a:t>triển</a:t>
            </a:r>
            <a:r>
              <a:rPr lang="en-US" dirty="0"/>
              <a:t> </a:t>
            </a:r>
            <a:r>
              <a:rPr lang="en-US" dirty="0" err="1"/>
              <a:t>sư</a:t>
            </a:r>
            <a:r>
              <a:rPr lang="en-US" dirty="0"/>
              <a:t>̉ </a:t>
            </a:r>
            <a:r>
              <a:rPr lang="en-US" dirty="0" err="1"/>
              <a:t>ly</a:t>
            </a:r>
            <a:r>
              <a:rPr lang="en-US" dirty="0"/>
              <a:t>́ backend </a:t>
            </a:r>
            <a:r>
              <a:rPr lang="en-US" dirty="0" err="1"/>
              <a:t>va</a:t>
            </a:r>
            <a:r>
              <a:rPr lang="en-US" dirty="0"/>
              <a:t>̀ có </a:t>
            </a:r>
            <a:r>
              <a:rPr lang="en-US" dirty="0" err="1"/>
              <a:t>thời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tập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vào</a:t>
            </a:r>
            <a:r>
              <a:rPr lang="en-US" dirty="0"/>
              <a:t> Client.</a:t>
            </a:r>
          </a:p>
        </p:txBody>
      </p:sp>
    </p:spTree>
    <p:extLst>
      <p:ext uri="{BB962C8B-B14F-4D97-AF65-F5344CB8AC3E}">
        <p14:creationId xmlns:p14="http://schemas.microsoft.com/office/powerpoint/2010/main" val="3034565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1000" y="1905000"/>
            <a:ext cx="8162704" cy="28158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317" y="2459842"/>
            <a:ext cx="6909329" cy="623867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GOOGLE ARCORE CLOUD ANCHOR</a:t>
            </a:r>
          </a:p>
        </p:txBody>
      </p:sp>
      <p:sp>
        <p:nvSpPr>
          <p:cNvPr id="27" name="Rectangle 26"/>
          <p:cNvSpPr/>
          <p:nvPr/>
        </p:nvSpPr>
        <p:spPr>
          <a:xfrm rot="10800000">
            <a:off x="682318" y="2170784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28" name="Title 14"/>
          <p:cNvSpPr txBox="1">
            <a:spLocks/>
          </p:cNvSpPr>
          <p:nvPr/>
        </p:nvSpPr>
        <p:spPr>
          <a:xfrm>
            <a:off x="600296" y="2151413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II.6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994" y="3176887"/>
            <a:ext cx="5157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Cloud Anchor </a:t>
            </a:r>
            <a:r>
              <a:rPr lang="en-US" dirty="0" err="1"/>
              <a:t>đê</a:t>
            </a:r>
            <a:r>
              <a:rPr lang="en-US" dirty="0"/>
              <a:t>̉ </a:t>
            </a:r>
            <a:r>
              <a:rPr lang="en-US" dirty="0" err="1"/>
              <a:t>giúp</a:t>
            </a:r>
            <a:r>
              <a:rPr lang="en-US" dirty="0"/>
              <a:t> </a:t>
            </a:r>
            <a:r>
              <a:rPr lang="en-US" dirty="0" err="1"/>
              <a:t>trải</a:t>
            </a:r>
            <a:r>
              <a:rPr lang="en-US" dirty="0"/>
              <a:t> </a:t>
            </a:r>
            <a:r>
              <a:rPr lang="en-US" dirty="0" err="1"/>
              <a:t>nghiệp</a:t>
            </a:r>
            <a:r>
              <a:rPr lang="en-US" dirty="0"/>
              <a:t> AR </a:t>
            </a:r>
            <a:r>
              <a:rPr lang="en-US" dirty="0" err="1"/>
              <a:t>nhiều</a:t>
            </a:r>
            <a:r>
              <a:rPr lang="en-US" dirty="0"/>
              <a:t> </a:t>
            </a:r>
            <a:r>
              <a:rPr lang="en-US" dirty="0" err="1"/>
              <a:t>người</a:t>
            </a:r>
            <a:r>
              <a:rPr lang="en-US" dirty="0"/>
              <a:t> </a:t>
            </a:r>
            <a:r>
              <a:rPr lang="en-US" dirty="0" err="1"/>
              <a:t>dùng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tác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thiết</a:t>
            </a:r>
            <a:r>
              <a:rPr lang="en-US" dirty="0"/>
              <a:t> bị Android </a:t>
            </a:r>
            <a:r>
              <a:rPr lang="en-US" dirty="0" err="1"/>
              <a:t>va</a:t>
            </a:r>
            <a:r>
              <a:rPr lang="en-US" dirty="0"/>
              <a:t>̀ IOS</a:t>
            </a:r>
          </a:p>
        </p:txBody>
      </p:sp>
    </p:spTree>
    <p:extLst>
      <p:ext uri="{BB962C8B-B14F-4D97-AF65-F5344CB8AC3E}">
        <p14:creationId xmlns:p14="http://schemas.microsoft.com/office/powerpoint/2010/main" val="1127978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1000" y="1905000"/>
            <a:ext cx="8162704" cy="369835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317" y="2459842"/>
            <a:ext cx="6909329" cy="623867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GOOGLE ARCORE CLOUD ANCHOR</a:t>
            </a:r>
          </a:p>
        </p:txBody>
      </p:sp>
      <p:sp>
        <p:nvSpPr>
          <p:cNvPr id="27" name="Rectangle 26"/>
          <p:cNvSpPr/>
          <p:nvPr/>
        </p:nvSpPr>
        <p:spPr>
          <a:xfrm rot="10800000">
            <a:off x="682318" y="2170784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28" name="Title 14"/>
          <p:cNvSpPr txBox="1">
            <a:spLocks/>
          </p:cNvSpPr>
          <p:nvPr/>
        </p:nvSpPr>
        <p:spPr>
          <a:xfrm>
            <a:off x="600296" y="2151413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II.6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212651" y="3176887"/>
            <a:ext cx="83252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dirty="0" err="1"/>
              <a:t>Sư</a:t>
            </a:r>
            <a:r>
              <a:rPr lang="en-US" dirty="0"/>
              <a:t>̉ </a:t>
            </a:r>
            <a:r>
              <a:rPr lang="en-US" dirty="0" err="1"/>
              <a:t>dụng</a:t>
            </a:r>
            <a:r>
              <a:rPr lang="en-US" dirty="0"/>
              <a:t> Cloud Anchor </a:t>
            </a:r>
            <a:r>
              <a:rPr lang="en-US" dirty="0" err="1"/>
              <a:t>giúp</a:t>
            </a:r>
            <a:r>
              <a:rPr lang="en-US" dirty="0"/>
              <a:t> </a:t>
            </a:r>
            <a:r>
              <a:rPr lang="en-US" dirty="0" err="1"/>
              <a:t>người</a:t>
            </a:r>
            <a:r>
              <a:rPr lang="en-US" dirty="0"/>
              <a:t> </a:t>
            </a:r>
            <a:r>
              <a:rPr lang="en-US" dirty="0" err="1"/>
              <a:t>dùng</a:t>
            </a:r>
            <a:r>
              <a:rPr lang="en-US" dirty="0"/>
              <a:t> có </a:t>
            </a:r>
            <a:r>
              <a:rPr lang="en-US" dirty="0" err="1"/>
              <a:t>thê</a:t>
            </a:r>
            <a:r>
              <a:rPr lang="en-US" dirty="0"/>
              <a:t>̉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đối</a:t>
            </a:r>
            <a:r>
              <a:rPr lang="en-US" dirty="0"/>
              <a:t> </a:t>
            </a:r>
            <a:r>
              <a:rPr lang="en-US" dirty="0" err="1"/>
              <a:t>tượng</a:t>
            </a:r>
            <a:r>
              <a:rPr lang="en-US" dirty="0"/>
              <a:t> </a:t>
            </a:r>
            <a:r>
              <a:rPr lang="en-US" dirty="0" err="1"/>
              <a:t>ảo</a:t>
            </a:r>
            <a:r>
              <a:rPr lang="en-US" dirty="0"/>
              <a:t> </a:t>
            </a:r>
            <a:r>
              <a:rPr lang="en-US" dirty="0" err="1"/>
              <a:t>vào</a:t>
            </a:r>
            <a:r>
              <a:rPr lang="en-US" dirty="0"/>
              <a:t> </a:t>
            </a:r>
            <a:r>
              <a:rPr lang="en-US" dirty="0" err="1"/>
              <a:t>cảnh</a:t>
            </a:r>
            <a:r>
              <a:rPr lang="en-US" dirty="0"/>
              <a:t> AR. Sau </a:t>
            </a:r>
            <a:r>
              <a:rPr lang="en-US" dirty="0" err="1"/>
              <a:t>đo</a:t>
            </a:r>
            <a:r>
              <a:rPr lang="en-US" dirty="0"/>
              <a:t>́, </a:t>
            </a:r>
            <a:r>
              <a:rPr lang="en-US" dirty="0" err="1"/>
              <a:t>nhiều</a:t>
            </a:r>
            <a:r>
              <a:rPr lang="en-US" dirty="0"/>
              <a:t> </a:t>
            </a:r>
            <a:r>
              <a:rPr lang="en-US" dirty="0" err="1"/>
              <a:t>người</a:t>
            </a:r>
            <a:r>
              <a:rPr lang="en-US" dirty="0"/>
              <a:t> </a:t>
            </a:r>
            <a:r>
              <a:rPr lang="en-US" dirty="0" err="1"/>
              <a:t>dùng</a:t>
            </a:r>
            <a:r>
              <a:rPr lang="en-US" dirty="0"/>
              <a:t> có </a:t>
            </a:r>
            <a:r>
              <a:rPr lang="en-US" dirty="0" err="1"/>
              <a:t>thê</a:t>
            </a:r>
            <a:r>
              <a:rPr lang="en-US" dirty="0"/>
              <a:t>̉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̀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tác</a:t>
            </a:r>
            <a:r>
              <a:rPr lang="en-US" dirty="0"/>
              <a:t> </a:t>
            </a:r>
            <a:r>
              <a:rPr lang="en-US" dirty="0" err="1"/>
              <a:t>với</a:t>
            </a:r>
            <a:r>
              <a:rPr lang="en-US" dirty="0"/>
              <a:t> </a:t>
            </a:r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đối</a:t>
            </a:r>
            <a:r>
              <a:rPr lang="en-US" dirty="0"/>
              <a:t> </a:t>
            </a:r>
            <a:r>
              <a:rPr lang="en-US" dirty="0" err="1"/>
              <a:t>tượng</a:t>
            </a:r>
            <a:r>
              <a:rPr lang="en-US" dirty="0"/>
              <a:t> </a:t>
            </a:r>
            <a:r>
              <a:rPr lang="en-US" dirty="0" err="1"/>
              <a:t>này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̀ </a:t>
            </a:r>
            <a:r>
              <a:rPr lang="en-US" dirty="0" err="1"/>
              <a:t>các</a:t>
            </a:r>
            <a:r>
              <a:rPr lang="en-US" dirty="0"/>
              <a:t> vị trí </a:t>
            </a:r>
            <a:r>
              <a:rPr lang="en-US" dirty="0" err="1"/>
              <a:t>khác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cùng</a:t>
            </a:r>
            <a:r>
              <a:rPr lang="en-US" dirty="0"/>
              <a:t> </a:t>
            </a:r>
            <a:r>
              <a:rPr lang="en-US" dirty="0" err="1"/>
              <a:t>một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vật</a:t>
            </a:r>
            <a:r>
              <a:rPr lang="en-US" dirty="0"/>
              <a:t> </a:t>
            </a:r>
            <a:r>
              <a:rPr lang="en-US" dirty="0" err="1"/>
              <a:t>ly</a:t>
            </a:r>
            <a:r>
              <a:rPr lang="en-US" dirty="0"/>
              <a:t>́ </a:t>
            </a:r>
            <a:r>
              <a:rPr lang="en-US" dirty="0" err="1"/>
              <a:t>chung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Các</a:t>
            </a:r>
            <a:r>
              <a:rPr lang="en-US" dirty="0"/>
              <a:t> neo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đám</a:t>
            </a:r>
            <a:r>
              <a:rPr lang="en-US" dirty="0"/>
              <a:t> </a:t>
            </a:r>
            <a:r>
              <a:rPr lang="en-US" dirty="0" err="1"/>
              <a:t>mây</a:t>
            </a:r>
            <a:r>
              <a:rPr lang="en-US" dirty="0"/>
              <a:t> có </a:t>
            </a:r>
            <a:r>
              <a:rPr lang="en-US" dirty="0" err="1"/>
              <a:t>hoạt</a:t>
            </a:r>
            <a:r>
              <a:rPr lang="en-US" dirty="0"/>
              <a:t> </a:t>
            </a:r>
            <a:r>
              <a:rPr lang="en-US" dirty="0" err="1"/>
              <a:t>cảnh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̀ </a:t>
            </a:r>
            <a:r>
              <a:rPr lang="en-US" dirty="0" err="1"/>
              <a:t>chức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̣ </a:t>
            </a:r>
            <a:r>
              <a:rPr lang="en-US" dirty="0" err="1"/>
              <a:t>các</a:t>
            </a:r>
            <a:r>
              <a:rPr lang="en-US" dirty="0"/>
              <a:t> neo,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được</a:t>
            </a:r>
            <a:r>
              <a:rPr lang="en-US" dirty="0"/>
              <a:t> </a:t>
            </a:r>
            <a:r>
              <a:rPr lang="en-US" dirty="0" err="1"/>
              <a:t>được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trư</a:t>
            </a:r>
            <a:r>
              <a:rPr lang="en-US" dirty="0"/>
              <a:t>̃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dịch</a:t>
            </a:r>
            <a:r>
              <a:rPr lang="en-US" dirty="0"/>
              <a:t> vụ </a:t>
            </a:r>
            <a:r>
              <a:rPr lang="en-US" dirty="0" err="1"/>
              <a:t>ARCore</a:t>
            </a:r>
            <a:r>
              <a:rPr lang="en-US" dirty="0"/>
              <a:t> Cloud Anchor. </a:t>
            </a:r>
            <a:r>
              <a:rPr lang="en-US" dirty="0" err="1"/>
              <a:t>Những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trư</a:t>
            </a:r>
            <a:r>
              <a:rPr lang="en-US" dirty="0"/>
              <a:t>̃ </a:t>
            </a:r>
            <a:r>
              <a:rPr lang="en-US" dirty="0" err="1"/>
              <a:t>này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phép</a:t>
            </a:r>
            <a:r>
              <a:rPr lang="en-US" dirty="0"/>
              <a:t> </a:t>
            </a:r>
            <a:r>
              <a:rPr lang="en-US" dirty="0" err="1"/>
              <a:t>người</a:t>
            </a:r>
            <a:r>
              <a:rPr lang="en-US" dirty="0"/>
              <a:t> </a:t>
            </a:r>
            <a:r>
              <a:rPr lang="en-US" dirty="0" err="1"/>
              <a:t>dùng</a:t>
            </a:r>
            <a:r>
              <a:rPr lang="en-US" dirty="0"/>
              <a:t> có </a:t>
            </a:r>
            <a:r>
              <a:rPr lang="en-US" dirty="0" err="1"/>
              <a:t>thê</a:t>
            </a:r>
            <a:r>
              <a:rPr lang="en-US" dirty="0"/>
              <a:t>̉ chia sẻ </a:t>
            </a:r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đối</a:t>
            </a:r>
            <a:r>
              <a:rPr lang="en-US" dirty="0"/>
              <a:t> </a:t>
            </a:r>
            <a:r>
              <a:rPr lang="en-US" dirty="0" err="1"/>
              <a:t>tượng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0203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87401" y="1644649"/>
            <a:ext cx="7569200" cy="40118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tangle 37"/>
          <p:cNvSpPr/>
          <p:nvPr/>
        </p:nvSpPr>
        <p:spPr>
          <a:xfrm rot="10800000">
            <a:off x="3131081" y="3132592"/>
            <a:ext cx="2881840" cy="592818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39" name="Title 14"/>
          <p:cNvSpPr txBox="1">
            <a:spLocks/>
          </p:cNvSpPr>
          <p:nvPr/>
        </p:nvSpPr>
        <p:spPr>
          <a:xfrm>
            <a:off x="3131080" y="3142567"/>
            <a:ext cx="2881841" cy="5728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33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Phần</a:t>
            </a:r>
            <a:r>
              <a:rPr lang="en-ID" sz="3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III</a:t>
            </a:r>
            <a:endParaRPr lang="en-US" sz="33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16527" y="3735386"/>
            <a:ext cx="6510947" cy="18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ID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tích</a:t>
            </a:r>
            <a:r>
              <a:rPr lang="en-ID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thiết</a:t>
            </a:r>
            <a:r>
              <a:rPr lang="en-ID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ID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ID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hê</a:t>
            </a:r>
            <a:r>
              <a:rPr lang="en-ID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ID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thống</a:t>
            </a:r>
            <a:r>
              <a:rPr lang="en-ID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ID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̀ c</a:t>
            </a:r>
            <a:r>
              <a:rPr lang="vi-V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̉ d</a:t>
            </a:r>
            <a:r>
              <a:rPr lang="vi-VN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̃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liệu</a:t>
            </a:r>
            <a:endParaRPr lang="en-ID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957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907837"/>
            <a:ext cx="7886700" cy="623867"/>
          </a:xfrm>
        </p:spPr>
        <p:txBody>
          <a:bodyPr>
            <a:normAutofit/>
          </a:bodyPr>
          <a:lstStyle/>
          <a:p>
            <a:pPr algn="ctr"/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tích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thiết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hê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thống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56115" y="473513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>
          <a:xfrm>
            <a:off x="3874092" y="454142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III.1</a:t>
            </a:r>
            <a:endParaRPr lang="en-US" sz="1200" b="1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F6AD7-CA70-4398-AD37-6FB1D218A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79" y="1649657"/>
            <a:ext cx="6730410" cy="50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0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907837"/>
            <a:ext cx="7886700" cy="623867"/>
          </a:xfrm>
        </p:spPr>
        <p:txBody>
          <a:bodyPr>
            <a:normAutofit/>
          </a:bodyPr>
          <a:lstStyle/>
          <a:p>
            <a:pPr algn="ctr"/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tích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thiết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hê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thống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56115" y="473513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>
          <a:xfrm>
            <a:off x="3874092" y="454142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III.1</a:t>
            </a:r>
            <a:endParaRPr lang="en-US" sz="1200" b="1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A6255F-4670-420C-9D4D-D386B1832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35" y="1649656"/>
            <a:ext cx="6964325" cy="520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23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907837"/>
            <a:ext cx="7886700" cy="623867"/>
          </a:xfrm>
        </p:spPr>
        <p:txBody>
          <a:bodyPr>
            <a:normAutofit/>
          </a:bodyPr>
          <a:lstStyle/>
          <a:p>
            <a:pPr algn="ctr"/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tích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thiết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hê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thống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56115" y="473513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>
          <a:xfrm>
            <a:off x="3874092" y="454142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III.1</a:t>
            </a:r>
            <a:endParaRPr lang="en-US" sz="1200" b="1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11733E-3991-4546-895E-E3485140D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09" y="1531704"/>
            <a:ext cx="6826103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2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907837"/>
            <a:ext cx="7886700" cy="623867"/>
          </a:xfrm>
        </p:spPr>
        <p:txBody>
          <a:bodyPr>
            <a:normAutofit/>
          </a:bodyPr>
          <a:lstStyle/>
          <a:p>
            <a:pPr algn="ctr"/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tích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thiết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hê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thống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56115" y="473513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>
          <a:xfrm>
            <a:off x="3874092" y="454142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III.1</a:t>
            </a:r>
            <a:endParaRPr lang="en-US" sz="1200" b="1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EFD625-C533-40E8-9E54-717AE77A1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72" y="1531704"/>
            <a:ext cx="659218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13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solidFill>
            <a:schemeClr val="tx2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6949690" y="5460475"/>
            <a:ext cx="1395816" cy="347435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>
          <a:xfrm>
            <a:off x="7077281" y="5466320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32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Phần</a:t>
            </a:r>
            <a:r>
              <a:rPr lang="en-ID" sz="32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</a:t>
            </a:r>
            <a:endParaRPr lang="en-US" sz="32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25093" y="5634191"/>
            <a:ext cx="7101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473097" y="5634191"/>
            <a:ext cx="10001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962150" y="5852815"/>
            <a:ext cx="6510947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ID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Tổng</a:t>
            </a:r>
            <a:r>
              <a:rPr lang="en-I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I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vê</a:t>
            </a:r>
            <a:r>
              <a:rPr lang="en-I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ID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lập</a:t>
            </a:r>
            <a:r>
              <a:rPr lang="en-I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trình</a:t>
            </a:r>
            <a:r>
              <a:rPr lang="en-ID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ID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động</a:t>
            </a:r>
            <a:endParaRPr lang="en-ID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D4A639F-29E9-4ACD-8BDF-311C393FD2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79" b="579"/>
          <a:stretch>
            <a:fillRect/>
          </a:stretch>
        </p:blipFill>
        <p:spPr>
          <a:xfrm>
            <a:off x="0" y="0"/>
            <a:ext cx="9144000" cy="6000747"/>
          </a:xfrm>
        </p:spPr>
      </p:pic>
    </p:spTree>
    <p:extLst>
      <p:ext uri="{BB962C8B-B14F-4D97-AF65-F5344CB8AC3E}">
        <p14:creationId xmlns:p14="http://schemas.microsoft.com/office/powerpoint/2010/main" val="122597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907837"/>
            <a:ext cx="7886700" cy="623867"/>
          </a:xfrm>
        </p:spPr>
        <p:txBody>
          <a:bodyPr>
            <a:normAutofit/>
          </a:bodyPr>
          <a:lstStyle/>
          <a:p>
            <a:pPr algn="ctr"/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tích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thiết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hê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thống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56115" y="473513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>
          <a:xfrm>
            <a:off x="3874092" y="454142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III.1</a:t>
            </a:r>
            <a:endParaRPr lang="en-US" sz="1200" b="1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C2E55-38D9-4A40-A044-0F83F8874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70" y="1531704"/>
            <a:ext cx="6698511" cy="532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1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907837"/>
            <a:ext cx="7886700" cy="623867"/>
          </a:xfrm>
        </p:spPr>
        <p:txBody>
          <a:bodyPr>
            <a:normAutofit/>
          </a:bodyPr>
          <a:lstStyle/>
          <a:p>
            <a:pPr algn="ctr"/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tích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thiết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hê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thống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56115" y="473513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>
          <a:xfrm>
            <a:off x="3874092" y="454142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III.1</a:t>
            </a:r>
            <a:endParaRPr lang="en-US" sz="1200" b="1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C419D-5972-480B-85C6-F58D9DF21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12" y="2192410"/>
            <a:ext cx="7547464" cy="432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5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907837"/>
            <a:ext cx="7886700" cy="623867"/>
          </a:xfrm>
        </p:spPr>
        <p:txBody>
          <a:bodyPr>
            <a:normAutofit/>
          </a:bodyPr>
          <a:lstStyle/>
          <a:p>
            <a:pPr algn="ctr"/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tích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thiết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hê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thống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56115" y="473513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>
          <a:xfrm>
            <a:off x="3874092" y="454142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III.1</a:t>
            </a:r>
            <a:endParaRPr lang="en-US" sz="1200" b="1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86B23-6244-4C0F-82E2-F7A655EC4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131" y="2807327"/>
            <a:ext cx="7597219" cy="32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71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907837"/>
            <a:ext cx="7886700" cy="623867"/>
          </a:xfrm>
        </p:spPr>
        <p:txBody>
          <a:bodyPr>
            <a:normAutofit/>
          </a:bodyPr>
          <a:lstStyle/>
          <a:p>
            <a:pPr algn="ctr"/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d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̃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liệu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56115" y="473513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>
          <a:xfrm>
            <a:off x="3874092" y="454142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III.2</a:t>
            </a:r>
            <a:endParaRPr lang="en-US" sz="1200" b="1" dirty="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7837C7-38E3-41FF-9108-4EC9D76C7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643062"/>
            <a:ext cx="7467600" cy="465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Rectangle 6"/>
          <p:cNvSpPr/>
          <p:nvPr/>
        </p:nvSpPr>
        <p:spPr>
          <a:xfrm>
            <a:off x="787401" y="1644650"/>
            <a:ext cx="7569200" cy="35687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tangle 37"/>
          <p:cNvSpPr/>
          <p:nvPr/>
        </p:nvSpPr>
        <p:spPr>
          <a:xfrm rot="10800000">
            <a:off x="3131081" y="3132592"/>
            <a:ext cx="2881840" cy="592818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39" name="Title 14"/>
          <p:cNvSpPr txBox="1">
            <a:spLocks/>
          </p:cNvSpPr>
          <p:nvPr/>
        </p:nvSpPr>
        <p:spPr>
          <a:xfrm>
            <a:off x="3131080" y="3142567"/>
            <a:ext cx="2881841" cy="5728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Phần</a:t>
            </a:r>
            <a:r>
              <a:rPr lang="en-US" sz="33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IV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16527" y="3735386"/>
            <a:ext cx="6510947" cy="96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ID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́ng </a:t>
            </a:r>
            <a:r>
              <a:rPr lang="en-ID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dụng</a:t>
            </a:r>
            <a:r>
              <a:rPr lang="en-ID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ID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ID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vi-V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ờn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bằng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̣c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ảo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ờng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nền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tảng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Android.</a:t>
            </a:r>
            <a:endParaRPr lang="en-ID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59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1000" y="1905000"/>
            <a:ext cx="6134100" cy="28527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318" y="2459842"/>
            <a:ext cx="4594532" cy="623867"/>
          </a:xfrm>
        </p:spPr>
        <p:txBody>
          <a:bodyPr>
            <a:normAutofit/>
          </a:bodyPr>
          <a:lstStyle/>
          <a:p>
            <a:r>
              <a:rPr lang="en-US" sz="3000" dirty="0" err="1"/>
              <a:t>Đăng</a:t>
            </a:r>
            <a:r>
              <a:rPr lang="en-US" sz="3000" dirty="0"/>
              <a:t> </a:t>
            </a:r>
            <a:r>
              <a:rPr lang="en-US" sz="3000" dirty="0" err="1"/>
              <a:t>nhập</a:t>
            </a:r>
            <a:endParaRPr lang="en-US" sz="3000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D67F916-CE48-4346-A539-3C870489509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526" b="6526"/>
          <a:stretch>
            <a:fillRect/>
          </a:stretch>
        </p:blipFill>
        <p:spPr/>
      </p:pic>
      <p:pic>
        <p:nvPicPr>
          <p:cNvPr id="24" name="Phone with han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1"/>
          <a:stretch/>
        </p:blipFill>
        <p:spPr>
          <a:xfrm>
            <a:off x="4657725" y="726748"/>
            <a:ext cx="5462843" cy="6172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 rot="10800000">
            <a:off x="682318" y="2170784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28" name="Title 14"/>
          <p:cNvSpPr txBox="1">
            <a:spLocks/>
          </p:cNvSpPr>
          <p:nvPr/>
        </p:nvSpPr>
        <p:spPr>
          <a:xfrm>
            <a:off x="600296" y="2151413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Giao </a:t>
            </a:r>
            <a:r>
              <a:rPr lang="en-ID" sz="1200" b="1" dirty="0" err="1">
                <a:solidFill>
                  <a:schemeClr val="bg2"/>
                </a:solidFill>
              </a:rPr>
              <a:t>diện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995" y="3074184"/>
            <a:ext cx="4044248" cy="1446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200" dirty="0"/>
              <a:t>Giao </a:t>
            </a:r>
            <a:r>
              <a:rPr lang="en-ID" sz="1200" dirty="0" err="1"/>
              <a:t>diện</a:t>
            </a:r>
            <a:r>
              <a:rPr lang="en-ID" sz="1200" dirty="0"/>
              <a:t> </a:t>
            </a:r>
            <a:r>
              <a:rPr lang="en-ID" sz="1200" dirty="0" err="1"/>
              <a:t>đăng</a:t>
            </a:r>
            <a:r>
              <a:rPr lang="en-ID" sz="1200" dirty="0"/>
              <a:t> </a:t>
            </a:r>
            <a:r>
              <a:rPr lang="en-ID" sz="1200" dirty="0" err="1"/>
              <a:t>nhập</a:t>
            </a:r>
            <a:r>
              <a:rPr lang="en-ID" sz="1200" dirty="0"/>
              <a:t> </a:t>
            </a:r>
            <a:r>
              <a:rPr lang="en-ID" sz="1200" dirty="0" err="1"/>
              <a:t>xuất</a:t>
            </a:r>
            <a:r>
              <a:rPr lang="en-ID" sz="1200" dirty="0"/>
              <a:t> </a:t>
            </a:r>
            <a:r>
              <a:rPr lang="en-ID" sz="1200" dirty="0" err="1"/>
              <a:t>hiện</a:t>
            </a:r>
            <a:r>
              <a:rPr lang="en-ID" sz="1200" dirty="0"/>
              <a:t> </a:t>
            </a:r>
            <a:r>
              <a:rPr lang="en-ID" sz="1200" dirty="0" err="1"/>
              <a:t>khi</a:t>
            </a:r>
            <a:r>
              <a:rPr lang="en-ID" sz="1200" dirty="0"/>
              <a:t> ng</a:t>
            </a:r>
            <a:r>
              <a:rPr lang="vi-VN" sz="1200" dirty="0"/>
              <a:t>ư</a:t>
            </a:r>
            <a:r>
              <a:rPr lang="en-US" sz="1200" dirty="0" err="1"/>
              <a:t>ời</a:t>
            </a:r>
            <a:r>
              <a:rPr lang="en-US" sz="1200" dirty="0"/>
              <a:t> </a:t>
            </a:r>
            <a:r>
              <a:rPr lang="en-US" sz="1200" dirty="0" err="1"/>
              <a:t>dùng</a:t>
            </a:r>
            <a:r>
              <a:rPr lang="en-US" sz="1200" dirty="0"/>
              <a:t> </a:t>
            </a:r>
            <a:r>
              <a:rPr lang="en-US" sz="1200" dirty="0" err="1"/>
              <a:t>bắt</a:t>
            </a:r>
            <a:r>
              <a:rPr lang="en-US" sz="1200" dirty="0"/>
              <a:t> </a:t>
            </a:r>
            <a:r>
              <a:rPr lang="en-US" sz="1200" dirty="0" err="1"/>
              <a:t>đầu</a:t>
            </a:r>
            <a:r>
              <a:rPr lang="en-US" sz="1200" dirty="0"/>
              <a:t> </a:t>
            </a:r>
            <a:r>
              <a:rPr lang="en-US" sz="1200" dirty="0" err="1"/>
              <a:t>mơ</a:t>
            </a:r>
            <a:r>
              <a:rPr lang="en-US" sz="1200" dirty="0"/>
              <a:t>̉ </a:t>
            </a:r>
            <a:r>
              <a:rPr lang="en-US" sz="1200" dirty="0" err="1"/>
              <a:t>ứng</a:t>
            </a:r>
            <a:r>
              <a:rPr lang="en-US" sz="1200" dirty="0"/>
              <a:t> </a:t>
            </a:r>
            <a:r>
              <a:rPr lang="en-US" sz="1200" dirty="0" err="1"/>
              <a:t>dụng</a:t>
            </a:r>
            <a:r>
              <a:rPr lang="en-US" sz="1200" dirty="0"/>
              <a:t> mà </a:t>
            </a:r>
            <a:r>
              <a:rPr lang="en-US" sz="1200" dirty="0" err="1"/>
              <a:t>ch</a:t>
            </a:r>
            <a:r>
              <a:rPr lang="vi-VN" sz="1200" dirty="0"/>
              <a:t>ư</a:t>
            </a:r>
            <a:r>
              <a:rPr lang="en-US" sz="1200" dirty="0"/>
              <a:t>a </a:t>
            </a:r>
            <a:r>
              <a:rPr lang="en-US" sz="1200" dirty="0" err="1"/>
              <a:t>đăng</a:t>
            </a:r>
            <a:r>
              <a:rPr lang="en-US" sz="1200" dirty="0"/>
              <a:t> </a:t>
            </a:r>
            <a:r>
              <a:rPr lang="en-US" sz="1200" dirty="0" err="1"/>
              <a:t>nhập</a:t>
            </a:r>
            <a:r>
              <a:rPr lang="en-US" sz="1200" dirty="0"/>
              <a:t> tr</a:t>
            </a:r>
            <a:r>
              <a:rPr lang="vi-VN" sz="1200" dirty="0"/>
              <a:t>ư</a:t>
            </a:r>
            <a:r>
              <a:rPr lang="en-US" sz="1200" dirty="0" err="1"/>
              <a:t>ớc</a:t>
            </a:r>
            <a:r>
              <a:rPr lang="en-US" sz="1200" dirty="0"/>
              <a:t> </a:t>
            </a:r>
            <a:r>
              <a:rPr lang="en-US" sz="1200" dirty="0" err="1"/>
              <a:t>đo</a:t>
            </a:r>
            <a:r>
              <a:rPr lang="en-US" sz="1200" dirty="0"/>
              <a:t>́ </a:t>
            </a:r>
            <a:r>
              <a:rPr lang="en-US" sz="1200" dirty="0" err="1"/>
              <a:t>hoặc</a:t>
            </a:r>
            <a:r>
              <a:rPr lang="en-US" sz="1200" dirty="0"/>
              <a:t> </a:t>
            </a:r>
            <a:r>
              <a:rPr lang="en-US" sz="1200" dirty="0" err="1"/>
              <a:t>đa</a:t>
            </a:r>
            <a:r>
              <a:rPr lang="en-US" sz="1200" dirty="0"/>
              <a:t>̃ </a:t>
            </a:r>
            <a:r>
              <a:rPr lang="en-US" sz="1200" dirty="0" err="1"/>
              <a:t>đăng</a:t>
            </a:r>
            <a:r>
              <a:rPr lang="en-US" sz="1200" dirty="0"/>
              <a:t> </a:t>
            </a:r>
            <a:r>
              <a:rPr lang="en-US" sz="1200" dirty="0" err="1"/>
              <a:t>xuất</a:t>
            </a:r>
            <a:r>
              <a:rPr lang="en-US" sz="12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200" dirty="0"/>
              <a:t>Ng</a:t>
            </a:r>
            <a:r>
              <a:rPr lang="vi-VN" sz="1200" dirty="0"/>
              <a:t>ư</a:t>
            </a:r>
            <a:r>
              <a:rPr lang="en-US" sz="1200" dirty="0" err="1"/>
              <a:t>ời</a:t>
            </a:r>
            <a:r>
              <a:rPr lang="en-US" sz="1200" dirty="0"/>
              <a:t> </a:t>
            </a:r>
            <a:r>
              <a:rPr lang="en-US" sz="1200" dirty="0" err="1"/>
              <a:t>dùng</a:t>
            </a:r>
            <a:r>
              <a:rPr lang="en-US" sz="1200" dirty="0"/>
              <a:t> </a:t>
            </a:r>
            <a:r>
              <a:rPr lang="en-US" sz="1200" dirty="0" err="1"/>
              <a:t>nhập</a:t>
            </a:r>
            <a:r>
              <a:rPr lang="en-US" sz="1200" dirty="0"/>
              <a:t> username </a:t>
            </a:r>
            <a:r>
              <a:rPr lang="en-US" sz="1200" dirty="0" err="1"/>
              <a:t>va</a:t>
            </a:r>
            <a:r>
              <a:rPr lang="en-US" sz="1200" dirty="0"/>
              <a:t>̀ password </a:t>
            </a:r>
            <a:r>
              <a:rPr lang="en-US" sz="1200" dirty="0" err="1"/>
              <a:t>đa</a:t>
            </a:r>
            <a:r>
              <a:rPr lang="en-US" sz="1200" dirty="0"/>
              <a:t>̃ </a:t>
            </a:r>
            <a:r>
              <a:rPr lang="en-US" sz="1200" dirty="0" err="1"/>
              <a:t>đăng</a:t>
            </a:r>
            <a:r>
              <a:rPr lang="en-US" sz="1200" dirty="0"/>
              <a:t> </a:t>
            </a:r>
            <a:r>
              <a:rPr lang="en-US" sz="1200" dirty="0" err="1"/>
              <a:t>ki</a:t>
            </a:r>
            <a:r>
              <a:rPr lang="en-US" sz="1200" dirty="0"/>
              <a:t>́ </a:t>
            </a:r>
            <a:r>
              <a:rPr lang="en-US" sz="1200" dirty="0" err="1"/>
              <a:t>đê</a:t>
            </a:r>
            <a:r>
              <a:rPr lang="en-US" sz="1200" dirty="0"/>
              <a:t>̉ </a:t>
            </a:r>
            <a:r>
              <a:rPr lang="en-US" sz="1200" dirty="0" err="1"/>
              <a:t>đăng</a:t>
            </a:r>
            <a:r>
              <a:rPr lang="en-US" sz="1200" dirty="0"/>
              <a:t> </a:t>
            </a:r>
            <a:r>
              <a:rPr lang="en-US" sz="1200" dirty="0" err="1"/>
              <a:t>nhập</a:t>
            </a:r>
            <a:r>
              <a:rPr lang="en-US" sz="1200" dirty="0"/>
              <a:t> </a:t>
            </a:r>
            <a:r>
              <a:rPr lang="en-US" sz="1200" dirty="0" err="1"/>
              <a:t>vào</a:t>
            </a:r>
            <a:r>
              <a:rPr lang="en-US" sz="1200" dirty="0"/>
              <a:t> </a:t>
            </a:r>
            <a:r>
              <a:rPr lang="en-US" sz="1200" dirty="0" err="1"/>
              <a:t>hê</a:t>
            </a:r>
            <a:r>
              <a:rPr lang="en-US" sz="1200" dirty="0"/>
              <a:t>̣ </a:t>
            </a:r>
            <a:r>
              <a:rPr lang="en-US" sz="1200" dirty="0" err="1"/>
              <a:t>thống</a:t>
            </a: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193823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1000" y="1905000"/>
            <a:ext cx="6134100" cy="28527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318" y="2459842"/>
            <a:ext cx="4594532" cy="623867"/>
          </a:xfrm>
        </p:spPr>
        <p:txBody>
          <a:bodyPr>
            <a:normAutofit/>
          </a:bodyPr>
          <a:lstStyle/>
          <a:p>
            <a:r>
              <a:rPr lang="en-US" sz="3000" dirty="0" err="1"/>
              <a:t>Đăng</a:t>
            </a:r>
            <a:r>
              <a:rPr lang="en-US" sz="3000" dirty="0"/>
              <a:t> </a:t>
            </a:r>
            <a:r>
              <a:rPr lang="en-US" sz="3000" dirty="0" err="1"/>
              <a:t>ki</a:t>
            </a:r>
            <a:r>
              <a:rPr lang="en-US" sz="3000" dirty="0"/>
              <a:t>́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4716DAD-8905-45C5-9495-72D66A0BCD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526" b="6526"/>
          <a:stretch>
            <a:fillRect/>
          </a:stretch>
        </p:blipFill>
        <p:spPr>
          <a:xfrm>
            <a:off x="5638801" y="1793889"/>
            <a:ext cx="1895474" cy="3387711"/>
          </a:xfrm>
        </p:spPr>
      </p:pic>
      <p:pic>
        <p:nvPicPr>
          <p:cNvPr id="24" name="Phone with han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1"/>
          <a:stretch/>
        </p:blipFill>
        <p:spPr>
          <a:xfrm>
            <a:off x="4659978" y="1000125"/>
            <a:ext cx="5462843" cy="6172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 rot="10800000">
            <a:off x="682318" y="2170784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28" name="Title 14"/>
          <p:cNvSpPr txBox="1">
            <a:spLocks/>
          </p:cNvSpPr>
          <p:nvPr/>
        </p:nvSpPr>
        <p:spPr>
          <a:xfrm>
            <a:off x="600296" y="2151413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Giao </a:t>
            </a:r>
            <a:r>
              <a:rPr lang="en-ID" sz="1200" b="1" dirty="0" err="1">
                <a:solidFill>
                  <a:schemeClr val="bg2"/>
                </a:solidFill>
              </a:rPr>
              <a:t>diện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995" y="3074184"/>
            <a:ext cx="4044248" cy="1169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200" dirty="0" err="1"/>
              <a:t>Màn</a:t>
            </a:r>
            <a:r>
              <a:rPr lang="en-ID" sz="1200" dirty="0"/>
              <a:t> </a:t>
            </a:r>
            <a:r>
              <a:rPr lang="en-ID" sz="1200" dirty="0" err="1"/>
              <a:t>hình</a:t>
            </a:r>
            <a:r>
              <a:rPr lang="en-ID" sz="1200" dirty="0"/>
              <a:t> </a:t>
            </a:r>
            <a:r>
              <a:rPr lang="en-ID" sz="1200" dirty="0" err="1"/>
              <a:t>đăng</a:t>
            </a:r>
            <a:r>
              <a:rPr lang="en-ID" sz="1200" dirty="0"/>
              <a:t> </a:t>
            </a:r>
            <a:r>
              <a:rPr lang="en-ID" sz="1200" dirty="0" err="1"/>
              <a:t>ki</a:t>
            </a:r>
            <a:r>
              <a:rPr lang="en-ID" sz="1200" dirty="0"/>
              <a:t>́ </a:t>
            </a:r>
            <a:r>
              <a:rPr lang="en-ID" sz="1200" dirty="0" err="1"/>
              <a:t>xuất</a:t>
            </a:r>
            <a:r>
              <a:rPr lang="en-ID" sz="1200" dirty="0"/>
              <a:t> </a:t>
            </a:r>
            <a:r>
              <a:rPr lang="en-ID" sz="1200" dirty="0" err="1"/>
              <a:t>hiện</a:t>
            </a:r>
            <a:r>
              <a:rPr lang="en-ID" sz="1200" dirty="0"/>
              <a:t> </a:t>
            </a:r>
            <a:r>
              <a:rPr lang="en-ID" sz="1200" dirty="0" err="1"/>
              <a:t>khi</a:t>
            </a:r>
            <a:r>
              <a:rPr lang="en-ID" sz="1200" dirty="0"/>
              <a:t> ng</a:t>
            </a:r>
            <a:r>
              <a:rPr lang="vi-VN" sz="1200" dirty="0"/>
              <a:t>ư</a:t>
            </a:r>
            <a:r>
              <a:rPr lang="en-US" sz="1200" dirty="0" err="1"/>
              <a:t>ời</a:t>
            </a:r>
            <a:r>
              <a:rPr lang="en-US" sz="1200" dirty="0"/>
              <a:t> </a:t>
            </a:r>
            <a:r>
              <a:rPr lang="en-US" sz="1200" dirty="0" err="1"/>
              <a:t>dùng</a:t>
            </a:r>
            <a:r>
              <a:rPr lang="en-US" sz="1200" dirty="0"/>
              <a:t> </a:t>
            </a:r>
            <a:r>
              <a:rPr lang="en-US" sz="1200" dirty="0" err="1"/>
              <a:t>chọn</a:t>
            </a:r>
            <a:r>
              <a:rPr lang="en-US" sz="1200" dirty="0"/>
              <a:t> </a:t>
            </a:r>
            <a:r>
              <a:rPr lang="en-US" sz="1200" dirty="0" err="1"/>
              <a:t>đăng</a:t>
            </a:r>
            <a:r>
              <a:rPr lang="en-US" sz="1200" dirty="0"/>
              <a:t> </a:t>
            </a:r>
            <a:r>
              <a:rPr lang="en-US" sz="1200" dirty="0" err="1"/>
              <a:t>ki</a:t>
            </a:r>
            <a:r>
              <a:rPr lang="en-US" sz="1200" dirty="0"/>
              <a:t>́ ở </a:t>
            </a:r>
            <a:r>
              <a:rPr lang="en-US" sz="1200" dirty="0" err="1"/>
              <a:t>màn</a:t>
            </a:r>
            <a:r>
              <a:rPr lang="en-US" sz="1200" dirty="0"/>
              <a:t> </a:t>
            </a:r>
            <a:r>
              <a:rPr lang="en-US" sz="1200" dirty="0" err="1"/>
              <a:t>hình</a:t>
            </a:r>
            <a:r>
              <a:rPr lang="en-US" sz="1200" dirty="0"/>
              <a:t> </a:t>
            </a:r>
            <a:r>
              <a:rPr lang="en-US" sz="1200" dirty="0" err="1"/>
              <a:t>đăng</a:t>
            </a:r>
            <a:r>
              <a:rPr lang="en-US" sz="1200" dirty="0"/>
              <a:t> </a:t>
            </a:r>
            <a:r>
              <a:rPr lang="en-US" sz="1200" dirty="0" err="1"/>
              <a:t>nhập</a:t>
            </a:r>
            <a:r>
              <a:rPr lang="en-US" sz="12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200" dirty="0"/>
              <a:t>Ng</a:t>
            </a:r>
            <a:r>
              <a:rPr lang="vi-VN" sz="1200" dirty="0"/>
              <a:t>ư</a:t>
            </a:r>
            <a:r>
              <a:rPr lang="en-US" sz="1200" dirty="0" err="1"/>
              <a:t>ời</a:t>
            </a:r>
            <a:r>
              <a:rPr lang="en-US" sz="1200" dirty="0"/>
              <a:t> </a:t>
            </a:r>
            <a:r>
              <a:rPr lang="en-US" sz="1200" dirty="0" err="1"/>
              <a:t>dùng</a:t>
            </a:r>
            <a:r>
              <a:rPr lang="en-US" sz="1200" dirty="0"/>
              <a:t> </a:t>
            </a:r>
            <a:r>
              <a:rPr lang="en-US" sz="1200" dirty="0" err="1"/>
              <a:t>chọn</a:t>
            </a:r>
            <a:r>
              <a:rPr lang="en-US" sz="1200" dirty="0"/>
              <a:t> </a:t>
            </a:r>
            <a:r>
              <a:rPr lang="en-US" sz="1200" dirty="0" err="1"/>
              <a:t>ảnh</a:t>
            </a:r>
            <a:r>
              <a:rPr lang="en-US" sz="1200" dirty="0"/>
              <a:t> </a:t>
            </a:r>
            <a:r>
              <a:rPr lang="en-US" sz="1200" dirty="0" err="1"/>
              <a:t>đại</a:t>
            </a:r>
            <a:r>
              <a:rPr lang="en-US" sz="1200" dirty="0"/>
              <a:t> </a:t>
            </a:r>
            <a:r>
              <a:rPr lang="en-US" sz="1200" dirty="0" err="1"/>
              <a:t>diện</a:t>
            </a:r>
            <a:r>
              <a:rPr lang="en-US" sz="1200" dirty="0"/>
              <a:t>, </a:t>
            </a:r>
            <a:r>
              <a:rPr lang="en-US" sz="1200" dirty="0" err="1"/>
              <a:t>điền</a:t>
            </a:r>
            <a:r>
              <a:rPr lang="en-US" sz="1200" dirty="0"/>
              <a:t> </a:t>
            </a:r>
            <a:r>
              <a:rPr lang="en-US" sz="1200" dirty="0" err="1"/>
              <a:t>thông</a:t>
            </a:r>
            <a:r>
              <a:rPr lang="en-US" sz="1200" dirty="0"/>
              <a:t> tin cá </a:t>
            </a:r>
            <a:r>
              <a:rPr lang="en-US" sz="1200" dirty="0" err="1"/>
              <a:t>nhân</a:t>
            </a:r>
            <a:r>
              <a:rPr lang="en-US" sz="1200" dirty="0"/>
              <a:t> </a:t>
            </a:r>
            <a:r>
              <a:rPr lang="en-US" sz="1200" dirty="0" err="1"/>
              <a:t>đê</a:t>
            </a:r>
            <a:r>
              <a:rPr lang="en-US" sz="1200" dirty="0"/>
              <a:t>̉ </a:t>
            </a:r>
            <a:r>
              <a:rPr lang="en-US" sz="1200" dirty="0" err="1"/>
              <a:t>đăng</a:t>
            </a:r>
            <a:r>
              <a:rPr lang="en-US" sz="1200" dirty="0"/>
              <a:t> </a:t>
            </a:r>
            <a:r>
              <a:rPr lang="en-US" sz="1200" dirty="0" err="1"/>
              <a:t>ki</a:t>
            </a:r>
            <a:r>
              <a:rPr lang="en-US" sz="1200" dirty="0"/>
              <a:t>́.</a:t>
            </a: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10203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1000" y="1905000"/>
            <a:ext cx="6134100" cy="28527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318" y="2459842"/>
            <a:ext cx="4594532" cy="623867"/>
          </a:xfrm>
        </p:spPr>
        <p:txBody>
          <a:bodyPr>
            <a:normAutofit/>
          </a:bodyPr>
          <a:lstStyle/>
          <a:p>
            <a:r>
              <a:rPr lang="en-US" sz="3000" dirty="0" err="1"/>
              <a:t>Quên</a:t>
            </a:r>
            <a:r>
              <a:rPr lang="en-US" sz="3000" dirty="0"/>
              <a:t> </a:t>
            </a:r>
            <a:r>
              <a:rPr lang="en-US" sz="3000" dirty="0" err="1"/>
              <a:t>mật</a:t>
            </a:r>
            <a:r>
              <a:rPr lang="en-US" sz="3000" dirty="0"/>
              <a:t> </a:t>
            </a:r>
            <a:r>
              <a:rPr lang="en-US" sz="3000" dirty="0" err="1"/>
              <a:t>khẩu</a:t>
            </a:r>
            <a:endParaRPr lang="en-US" sz="3000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129B78A-E8F2-403C-8B82-4F25596E08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526" b="6526"/>
          <a:stretch>
            <a:fillRect/>
          </a:stretch>
        </p:blipFill>
        <p:spPr/>
      </p:pic>
      <p:pic>
        <p:nvPicPr>
          <p:cNvPr id="24" name="Phone with han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1"/>
          <a:stretch/>
        </p:blipFill>
        <p:spPr>
          <a:xfrm>
            <a:off x="4640928" y="726748"/>
            <a:ext cx="5462843" cy="6172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 rot="10800000">
            <a:off x="682318" y="2170784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28" name="Title 14"/>
          <p:cNvSpPr txBox="1">
            <a:spLocks/>
          </p:cNvSpPr>
          <p:nvPr/>
        </p:nvSpPr>
        <p:spPr>
          <a:xfrm>
            <a:off x="600296" y="2151413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Giao </a:t>
            </a:r>
            <a:r>
              <a:rPr lang="en-ID" sz="1200" b="1" dirty="0" err="1">
                <a:solidFill>
                  <a:schemeClr val="bg2"/>
                </a:solidFill>
              </a:rPr>
              <a:t>diện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995" y="3074184"/>
            <a:ext cx="4044248" cy="1446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200" dirty="0"/>
              <a:t>Giao </a:t>
            </a:r>
            <a:r>
              <a:rPr lang="en-ID" sz="1200" dirty="0" err="1"/>
              <a:t>diện</a:t>
            </a:r>
            <a:r>
              <a:rPr lang="en-ID" sz="1200" dirty="0"/>
              <a:t> </a:t>
            </a:r>
            <a:r>
              <a:rPr lang="en-ID" sz="1200" dirty="0" err="1"/>
              <a:t>quên</a:t>
            </a:r>
            <a:r>
              <a:rPr lang="en-ID" sz="1200" dirty="0"/>
              <a:t> </a:t>
            </a:r>
            <a:r>
              <a:rPr lang="en-ID" sz="1200" dirty="0" err="1"/>
              <a:t>mật</a:t>
            </a:r>
            <a:r>
              <a:rPr lang="en-ID" sz="1200" dirty="0"/>
              <a:t> </a:t>
            </a:r>
            <a:r>
              <a:rPr lang="en-ID" sz="1200" dirty="0" err="1"/>
              <a:t>khẩu</a:t>
            </a:r>
            <a:r>
              <a:rPr lang="en-ID" sz="1200" dirty="0"/>
              <a:t> </a:t>
            </a:r>
            <a:r>
              <a:rPr lang="en-ID" sz="1200" dirty="0" err="1"/>
              <a:t>xuất</a:t>
            </a:r>
            <a:r>
              <a:rPr lang="en-ID" sz="1200" dirty="0"/>
              <a:t> </a:t>
            </a:r>
            <a:r>
              <a:rPr lang="en-ID" sz="1200" dirty="0" err="1"/>
              <a:t>hiện</a:t>
            </a:r>
            <a:r>
              <a:rPr lang="en-ID" sz="1200" dirty="0"/>
              <a:t> </a:t>
            </a:r>
            <a:r>
              <a:rPr lang="en-ID" sz="1200" dirty="0" err="1"/>
              <a:t>khi</a:t>
            </a:r>
            <a:r>
              <a:rPr lang="en-ID" sz="1200" dirty="0"/>
              <a:t> ng</a:t>
            </a:r>
            <a:r>
              <a:rPr lang="vi-VN" sz="1200" dirty="0"/>
              <a:t>ư</a:t>
            </a:r>
            <a:r>
              <a:rPr lang="en-US" sz="1200" dirty="0" err="1"/>
              <a:t>ời</a:t>
            </a:r>
            <a:r>
              <a:rPr lang="en-US" sz="1200" dirty="0"/>
              <a:t> </a:t>
            </a:r>
            <a:r>
              <a:rPr lang="en-US" sz="1200" dirty="0" err="1"/>
              <a:t>dùng</a:t>
            </a:r>
            <a:r>
              <a:rPr lang="en-US" sz="1200" dirty="0"/>
              <a:t> </a:t>
            </a:r>
            <a:r>
              <a:rPr lang="en-US" sz="1200" dirty="0" err="1"/>
              <a:t>chọn</a:t>
            </a:r>
            <a:r>
              <a:rPr lang="en-US" sz="1200" dirty="0"/>
              <a:t> </a:t>
            </a:r>
            <a:r>
              <a:rPr lang="en-US" sz="1200" dirty="0" err="1"/>
              <a:t>quên</a:t>
            </a:r>
            <a:r>
              <a:rPr lang="en-US" sz="1200" dirty="0"/>
              <a:t> </a:t>
            </a:r>
            <a:r>
              <a:rPr lang="en-US" sz="1200" dirty="0" err="1"/>
              <a:t>mật</a:t>
            </a:r>
            <a:r>
              <a:rPr lang="en-US" sz="1200" dirty="0"/>
              <a:t> </a:t>
            </a:r>
            <a:r>
              <a:rPr lang="en-US" sz="1200" dirty="0" err="1"/>
              <a:t>khẩu</a:t>
            </a:r>
            <a:r>
              <a:rPr lang="en-US" sz="1200" dirty="0"/>
              <a:t> ở </a:t>
            </a:r>
            <a:r>
              <a:rPr lang="en-US" sz="1200" dirty="0" err="1"/>
              <a:t>màn</a:t>
            </a:r>
            <a:r>
              <a:rPr lang="en-US" sz="1200" dirty="0"/>
              <a:t> </a:t>
            </a:r>
            <a:r>
              <a:rPr lang="en-US" sz="1200" dirty="0" err="1"/>
              <a:t>hình</a:t>
            </a:r>
            <a:r>
              <a:rPr lang="en-US" sz="1200" dirty="0"/>
              <a:t> </a:t>
            </a:r>
            <a:r>
              <a:rPr lang="en-US" sz="1200" dirty="0" err="1"/>
              <a:t>đăng</a:t>
            </a:r>
            <a:r>
              <a:rPr lang="en-US" sz="1200" dirty="0"/>
              <a:t> </a:t>
            </a:r>
            <a:r>
              <a:rPr lang="en-US" sz="1200" dirty="0" err="1"/>
              <a:t>nhập</a:t>
            </a:r>
            <a:r>
              <a:rPr lang="en-US" sz="12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200" dirty="0"/>
              <a:t>Ng</a:t>
            </a:r>
            <a:r>
              <a:rPr lang="vi-VN" sz="1200" dirty="0"/>
              <a:t>ư</a:t>
            </a:r>
            <a:r>
              <a:rPr lang="en-US" sz="1200" dirty="0" err="1"/>
              <a:t>ời</a:t>
            </a:r>
            <a:r>
              <a:rPr lang="en-US" sz="1200" dirty="0"/>
              <a:t> </a:t>
            </a:r>
            <a:r>
              <a:rPr lang="en-US" sz="1200" dirty="0" err="1"/>
              <a:t>dùng</a:t>
            </a:r>
            <a:r>
              <a:rPr lang="en-US" sz="1200" dirty="0"/>
              <a:t> </a:t>
            </a:r>
            <a:r>
              <a:rPr lang="en-US" sz="1200" dirty="0" err="1"/>
              <a:t>điền</a:t>
            </a:r>
            <a:r>
              <a:rPr lang="en-US" sz="1200" dirty="0"/>
              <a:t> </a:t>
            </a:r>
            <a:r>
              <a:rPr lang="en-US" sz="1200" dirty="0" err="1"/>
              <a:t>đúng</a:t>
            </a:r>
            <a:r>
              <a:rPr lang="en-US" sz="1200" dirty="0"/>
              <a:t> </a:t>
            </a:r>
            <a:r>
              <a:rPr lang="en-US" sz="1200" dirty="0" err="1"/>
              <a:t>tên</a:t>
            </a:r>
            <a:r>
              <a:rPr lang="en-US" sz="1200" dirty="0"/>
              <a:t> </a:t>
            </a:r>
            <a:r>
              <a:rPr lang="en-US" sz="1200" dirty="0" err="1"/>
              <a:t>đăng</a:t>
            </a:r>
            <a:r>
              <a:rPr lang="en-US" sz="1200" dirty="0"/>
              <a:t> </a:t>
            </a:r>
            <a:r>
              <a:rPr lang="en-US" sz="1200" dirty="0" err="1"/>
              <a:t>nhập</a:t>
            </a:r>
            <a:r>
              <a:rPr lang="en-US" sz="1200" dirty="0"/>
              <a:t> </a:t>
            </a:r>
            <a:r>
              <a:rPr lang="en-US" sz="1200" dirty="0" err="1"/>
              <a:t>va</a:t>
            </a:r>
            <a:r>
              <a:rPr lang="en-US" sz="1200" dirty="0"/>
              <a:t>̀ email </a:t>
            </a:r>
            <a:r>
              <a:rPr lang="en-US" sz="1200" dirty="0" err="1"/>
              <a:t>đa</a:t>
            </a:r>
            <a:r>
              <a:rPr lang="en-US" sz="1200" dirty="0"/>
              <a:t>̃ </a:t>
            </a:r>
            <a:r>
              <a:rPr lang="en-US" sz="1200" dirty="0" err="1"/>
              <a:t>đăng</a:t>
            </a:r>
            <a:r>
              <a:rPr lang="en-US" sz="1200" dirty="0"/>
              <a:t> </a:t>
            </a:r>
            <a:r>
              <a:rPr lang="en-US" sz="1200" dirty="0" err="1"/>
              <a:t>ki</a:t>
            </a:r>
            <a:r>
              <a:rPr lang="en-US" sz="1200" dirty="0"/>
              <a:t>́. </a:t>
            </a:r>
            <a:r>
              <a:rPr lang="en-US" sz="1200" dirty="0" err="1"/>
              <a:t>Hê</a:t>
            </a:r>
            <a:r>
              <a:rPr lang="en-US" sz="1200" dirty="0"/>
              <a:t>̣ </a:t>
            </a:r>
            <a:r>
              <a:rPr lang="en-US" sz="1200" dirty="0" err="1"/>
              <a:t>thống</a:t>
            </a:r>
            <a:r>
              <a:rPr lang="en-US" sz="1200" dirty="0"/>
              <a:t> sẽ </a:t>
            </a:r>
            <a:r>
              <a:rPr lang="en-US" sz="1200" dirty="0" err="1"/>
              <a:t>gửi</a:t>
            </a:r>
            <a:r>
              <a:rPr lang="en-US" sz="1200" dirty="0"/>
              <a:t> </a:t>
            </a:r>
            <a:r>
              <a:rPr lang="en-US" sz="1200" dirty="0" err="1"/>
              <a:t>mật</a:t>
            </a:r>
            <a:r>
              <a:rPr lang="en-US" sz="1200" dirty="0"/>
              <a:t> </a:t>
            </a:r>
            <a:r>
              <a:rPr lang="en-US" sz="1200" dirty="0" err="1"/>
              <a:t>khẩu</a:t>
            </a:r>
            <a:r>
              <a:rPr lang="en-US" sz="1200" dirty="0"/>
              <a:t> </a:t>
            </a:r>
            <a:r>
              <a:rPr lang="en-US" sz="1200" dirty="0" err="1"/>
              <a:t>vào</a:t>
            </a:r>
            <a:r>
              <a:rPr lang="en-US" sz="1200" dirty="0"/>
              <a:t> email </a:t>
            </a:r>
            <a:r>
              <a:rPr lang="en-US" sz="1200" dirty="0" err="1"/>
              <a:t>của</a:t>
            </a:r>
            <a:r>
              <a:rPr lang="en-US" sz="1200" dirty="0"/>
              <a:t> ng</a:t>
            </a:r>
            <a:r>
              <a:rPr lang="vi-VN" sz="1200" dirty="0"/>
              <a:t>ư</a:t>
            </a:r>
            <a:r>
              <a:rPr lang="en-US" sz="1200" dirty="0" err="1"/>
              <a:t>ời</a:t>
            </a:r>
            <a:r>
              <a:rPr lang="en-US" sz="1200" dirty="0"/>
              <a:t> </a:t>
            </a:r>
            <a:r>
              <a:rPr lang="en-US" sz="1200" dirty="0" err="1"/>
              <a:t>dùng</a:t>
            </a:r>
            <a:r>
              <a:rPr lang="en-US" sz="1200" dirty="0"/>
              <a:t>.</a:t>
            </a: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1943186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1000" y="1905000"/>
            <a:ext cx="6134100" cy="28527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318" y="2459842"/>
            <a:ext cx="4594532" cy="623867"/>
          </a:xfrm>
        </p:spPr>
        <p:txBody>
          <a:bodyPr>
            <a:normAutofit/>
          </a:bodyPr>
          <a:lstStyle/>
          <a:p>
            <a:r>
              <a:rPr lang="en-US" sz="3000" dirty="0"/>
              <a:t>Giao </a:t>
            </a:r>
            <a:r>
              <a:rPr lang="en-US" sz="3000" dirty="0" err="1"/>
              <a:t>diện</a:t>
            </a:r>
            <a:r>
              <a:rPr lang="en-US" sz="3000" dirty="0"/>
              <a:t> </a:t>
            </a:r>
            <a:r>
              <a:rPr lang="en-US" sz="3000" dirty="0" err="1"/>
              <a:t>chính</a:t>
            </a:r>
            <a:endParaRPr lang="en-US" sz="3000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1A4B3F1-D069-492C-B8CB-447373F59E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526" b="6526"/>
          <a:stretch>
            <a:fillRect/>
          </a:stretch>
        </p:blipFill>
        <p:spPr/>
      </p:pic>
      <p:pic>
        <p:nvPicPr>
          <p:cNvPr id="24" name="Phone with han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1"/>
          <a:stretch/>
        </p:blipFill>
        <p:spPr>
          <a:xfrm>
            <a:off x="4670518" y="812473"/>
            <a:ext cx="5462843" cy="6172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 rot="10800000">
            <a:off x="682318" y="2170784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28" name="Title 14"/>
          <p:cNvSpPr txBox="1">
            <a:spLocks/>
          </p:cNvSpPr>
          <p:nvPr/>
        </p:nvSpPr>
        <p:spPr>
          <a:xfrm>
            <a:off x="600296" y="2151413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Giao </a:t>
            </a:r>
            <a:r>
              <a:rPr lang="en-ID" sz="1200" b="1" dirty="0" err="1">
                <a:solidFill>
                  <a:schemeClr val="bg2"/>
                </a:solidFill>
              </a:rPr>
              <a:t>diện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995" y="3074184"/>
            <a:ext cx="4044248" cy="892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200" dirty="0"/>
              <a:t>Giao </a:t>
            </a:r>
            <a:r>
              <a:rPr lang="en-ID" sz="1200" dirty="0" err="1"/>
              <a:t>diện</a:t>
            </a:r>
            <a:r>
              <a:rPr lang="en-ID" sz="1200" dirty="0"/>
              <a:t> </a:t>
            </a:r>
            <a:r>
              <a:rPr lang="en-ID" sz="1200" dirty="0" err="1"/>
              <a:t>chính</a:t>
            </a:r>
            <a:r>
              <a:rPr lang="en-ID" sz="1200" dirty="0"/>
              <a:t> </a:t>
            </a:r>
            <a:r>
              <a:rPr lang="en-ID" sz="1200" dirty="0" err="1"/>
              <a:t>của</a:t>
            </a:r>
            <a:r>
              <a:rPr lang="en-ID" sz="1200" dirty="0"/>
              <a:t> </a:t>
            </a:r>
            <a:r>
              <a:rPr lang="en-US" sz="1200" dirty="0" err="1"/>
              <a:t>ứng</a:t>
            </a:r>
            <a:r>
              <a:rPr lang="en-US" sz="1200" dirty="0"/>
              <a:t> </a:t>
            </a:r>
            <a:r>
              <a:rPr lang="en-US" sz="1200" dirty="0" err="1"/>
              <a:t>dụng</a:t>
            </a:r>
            <a:r>
              <a:rPr lang="en-US" sz="1200" dirty="0"/>
              <a:t> </a:t>
            </a:r>
            <a:r>
              <a:rPr lang="en-US" sz="1200" dirty="0" err="1"/>
              <a:t>xuất</a:t>
            </a:r>
            <a:r>
              <a:rPr lang="en-US" sz="1200" dirty="0"/>
              <a:t> </a:t>
            </a:r>
            <a:r>
              <a:rPr lang="en-US" sz="1200" dirty="0" err="1"/>
              <a:t>hiện</a:t>
            </a:r>
            <a:r>
              <a:rPr lang="en-US" sz="1200" dirty="0"/>
              <a:t> </a:t>
            </a:r>
            <a:r>
              <a:rPr lang="en-US" sz="1200" dirty="0" err="1"/>
              <a:t>sau</a:t>
            </a:r>
            <a:r>
              <a:rPr lang="en-US" sz="1200" dirty="0"/>
              <a:t> </a:t>
            </a:r>
            <a:r>
              <a:rPr lang="en-US" sz="1200" dirty="0" err="1"/>
              <a:t>khi</a:t>
            </a:r>
            <a:r>
              <a:rPr lang="en-US" sz="1200" dirty="0"/>
              <a:t> ng</a:t>
            </a:r>
            <a:r>
              <a:rPr lang="vi-VN" sz="1200" dirty="0"/>
              <a:t>ư</a:t>
            </a:r>
            <a:r>
              <a:rPr lang="en-US" sz="1200" dirty="0" err="1"/>
              <a:t>ời</a:t>
            </a:r>
            <a:r>
              <a:rPr lang="en-US" sz="1200" dirty="0"/>
              <a:t> </a:t>
            </a:r>
            <a:r>
              <a:rPr lang="en-US" sz="1200" dirty="0" err="1"/>
              <a:t>dùng</a:t>
            </a:r>
            <a:r>
              <a:rPr lang="en-US" sz="1200" dirty="0"/>
              <a:t> </a:t>
            </a:r>
            <a:r>
              <a:rPr lang="en-US" sz="1200" dirty="0" err="1"/>
              <a:t>đăng</a:t>
            </a:r>
            <a:r>
              <a:rPr lang="en-US" sz="1200" dirty="0"/>
              <a:t> </a:t>
            </a:r>
            <a:r>
              <a:rPr lang="en-US" sz="1200" dirty="0" err="1"/>
              <a:t>nhập</a:t>
            </a:r>
            <a:r>
              <a:rPr lang="en-US" sz="1200" dirty="0"/>
              <a:t> </a:t>
            </a:r>
            <a:r>
              <a:rPr lang="en-US" sz="1200" dirty="0" err="1"/>
              <a:t>vào</a:t>
            </a:r>
            <a:r>
              <a:rPr lang="en-US" sz="1200" dirty="0"/>
              <a:t> </a:t>
            </a:r>
            <a:r>
              <a:rPr lang="en-US" sz="1200" dirty="0" err="1"/>
              <a:t>hê</a:t>
            </a:r>
            <a:r>
              <a:rPr lang="en-US" sz="1200" dirty="0"/>
              <a:t>̣ </a:t>
            </a:r>
            <a:r>
              <a:rPr lang="en-US" sz="1200" dirty="0" err="1"/>
              <a:t>thống</a:t>
            </a:r>
            <a:r>
              <a:rPr lang="en-US" sz="12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200" dirty="0"/>
              <a:t>Ng</a:t>
            </a:r>
            <a:r>
              <a:rPr lang="vi-VN" sz="1200" dirty="0"/>
              <a:t>ư</a:t>
            </a:r>
            <a:r>
              <a:rPr lang="en-US" sz="1200" dirty="0" err="1"/>
              <a:t>ời</a:t>
            </a:r>
            <a:r>
              <a:rPr lang="en-US" sz="1200" dirty="0"/>
              <a:t> </a:t>
            </a:r>
            <a:r>
              <a:rPr lang="en-US" sz="1200" dirty="0" err="1"/>
              <a:t>dùng</a:t>
            </a:r>
            <a:r>
              <a:rPr lang="en-US" sz="1200" dirty="0"/>
              <a:t> </a:t>
            </a:r>
            <a:r>
              <a:rPr lang="en-US" sz="1200" dirty="0" err="1"/>
              <a:t>chọn</a:t>
            </a:r>
            <a:r>
              <a:rPr lang="en-US" sz="1200" dirty="0"/>
              <a:t> </a:t>
            </a:r>
            <a:r>
              <a:rPr lang="en-US" sz="1200" dirty="0" err="1"/>
              <a:t>các</a:t>
            </a:r>
            <a:r>
              <a:rPr lang="en-US" sz="1200" dirty="0"/>
              <a:t> </a:t>
            </a:r>
            <a:r>
              <a:rPr lang="en-US" sz="1200" dirty="0" err="1"/>
              <a:t>chức</a:t>
            </a:r>
            <a:r>
              <a:rPr lang="en-US" sz="1200" dirty="0"/>
              <a:t> </a:t>
            </a:r>
            <a:r>
              <a:rPr lang="en-US" sz="1200" dirty="0" err="1"/>
              <a:t>năng</a:t>
            </a:r>
            <a:r>
              <a:rPr lang="en-US" sz="1200" dirty="0"/>
              <a:t> </a:t>
            </a:r>
            <a:r>
              <a:rPr lang="en-US" sz="1200" dirty="0" err="1"/>
              <a:t>của</a:t>
            </a:r>
            <a:r>
              <a:rPr lang="en-US" sz="1200" dirty="0"/>
              <a:t> </a:t>
            </a:r>
            <a:r>
              <a:rPr lang="en-US" sz="1200" dirty="0" err="1"/>
              <a:t>hê</a:t>
            </a:r>
            <a:r>
              <a:rPr lang="en-US" sz="1200" dirty="0"/>
              <a:t>̣ </a:t>
            </a:r>
            <a:r>
              <a:rPr lang="en-US" sz="1200" dirty="0" err="1"/>
              <a:t>thống</a:t>
            </a:r>
            <a:r>
              <a:rPr lang="en-US" sz="1200" dirty="0"/>
              <a:t>.</a:t>
            </a: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412510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1000" y="1905000"/>
            <a:ext cx="6134100" cy="28527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318" y="2459842"/>
            <a:ext cx="4594532" cy="623867"/>
          </a:xfrm>
        </p:spPr>
        <p:txBody>
          <a:bodyPr>
            <a:normAutofit/>
          </a:bodyPr>
          <a:lstStyle/>
          <a:p>
            <a:r>
              <a:rPr lang="en-US" sz="3000" dirty="0" err="1"/>
              <a:t>Đổi</a:t>
            </a:r>
            <a:r>
              <a:rPr lang="en-US" sz="3000" dirty="0"/>
              <a:t> </a:t>
            </a:r>
            <a:r>
              <a:rPr lang="en-US" sz="3000" dirty="0" err="1"/>
              <a:t>mật</a:t>
            </a:r>
            <a:r>
              <a:rPr lang="en-US" sz="3000" dirty="0"/>
              <a:t> </a:t>
            </a:r>
            <a:r>
              <a:rPr lang="en-US" sz="3000" dirty="0" err="1"/>
              <a:t>khẩu</a:t>
            </a:r>
            <a:endParaRPr lang="en-US" sz="3000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F244844-CD1A-4BA1-9FA6-44AB9323AA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526" b="6526"/>
          <a:stretch>
            <a:fillRect/>
          </a:stretch>
        </p:blipFill>
        <p:spPr/>
      </p:pic>
      <p:pic>
        <p:nvPicPr>
          <p:cNvPr id="24" name="Phone with han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1"/>
          <a:stretch/>
        </p:blipFill>
        <p:spPr>
          <a:xfrm>
            <a:off x="4643182" y="726748"/>
            <a:ext cx="5462843" cy="6172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 rot="10800000">
            <a:off x="682318" y="2170784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28" name="Title 14"/>
          <p:cNvSpPr txBox="1">
            <a:spLocks/>
          </p:cNvSpPr>
          <p:nvPr/>
        </p:nvSpPr>
        <p:spPr>
          <a:xfrm>
            <a:off x="600296" y="2151413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Giao </a:t>
            </a:r>
            <a:r>
              <a:rPr lang="en-ID" sz="1200" b="1" dirty="0" err="1">
                <a:solidFill>
                  <a:schemeClr val="bg2"/>
                </a:solidFill>
              </a:rPr>
              <a:t>diện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995" y="3074184"/>
            <a:ext cx="4044248" cy="1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200" dirty="0" err="1"/>
              <a:t>Màn</a:t>
            </a:r>
            <a:r>
              <a:rPr lang="en-ID" sz="1200" dirty="0"/>
              <a:t> </a:t>
            </a:r>
            <a:r>
              <a:rPr lang="en-ID" sz="1200" dirty="0" err="1"/>
              <a:t>hình</a:t>
            </a:r>
            <a:r>
              <a:rPr lang="en-ID" sz="1200" dirty="0"/>
              <a:t> </a:t>
            </a:r>
            <a:r>
              <a:rPr lang="en-ID" sz="1200" dirty="0" err="1"/>
              <a:t>đổi</a:t>
            </a:r>
            <a:r>
              <a:rPr lang="en-ID" sz="1200" dirty="0"/>
              <a:t> </a:t>
            </a:r>
            <a:r>
              <a:rPr lang="en-ID" sz="1200" dirty="0" err="1"/>
              <a:t>mật</a:t>
            </a:r>
            <a:r>
              <a:rPr lang="en-ID" sz="1200" dirty="0"/>
              <a:t> </a:t>
            </a:r>
            <a:r>
              <a:rPr lang="en-ID" sz="1200" dirty="0" err="1"/>
              <a:t>khẩu</a:t>
            </a:r>
            <a:r>
              <a:rPr lang="en-ID" sz="1200" dirty="0"/>
              <a:t> </a:t>
            </a:r>
            <a:r>
              <a:rPr lang="en-ID" sz="1200" dirty="0" err="1"/>
              <a:t>xuất</a:t>
            </a:r>
            <a:r>
              <a:rPr lang="en-ID" sz="1200" dirty="0"/>
              <a:t> </a:t>
            </a:r>
            <a:r>
              <a:rPr lang="en-ID" sz="1200" dirty="0" err="1"/>
              <a:t>hiện</a:t>
            </a:r>
            <a:r>
              <a:rPr lang="en-ID" sz="1200" dirty="0"/>
              <a:t> </a:t>
            </a:r>
            <a:r>
              <a:rPr lang="en-ID" sz="1200" dirty="0" err="1"/>
              <a:t>khi</a:t>
            </a:r>
            <a:r>
              <a:rPr lang="en-ID" sz="1200" dirty="0"/>
              <a:t> ng</a:t>
            </a:r>
            <a:r>
              <a:rPr lang="vi-VN" sz="1200" dirty="0"/>
              <a:t>ư</a:t>
            </a:r>
            <a:r>
              <a:rPr lang="en-US" sz="1200" dirty="0" err="1"/>
              <a:t>ời</a:t>
            </a:r>
            <a:r>
              <a:rPr lang="en-US" sz="1200" dirty="0"/>
              <a:t> </a:t>
            </a:r>
            <a:r>
              <a:rPr lang="en-US" sz="1200" dirty="0" err="1"/>
              <a:t>dùng</a:t>
            </a:r>
            <a:r>
              <a:rPr lang="en-US" sz="1200" dirty="0"/>
              <a:t> </a:t>
            </a:r>
            <a:r>
              <a:rPr lang="en-US" sz="1200" dirty="0" err="1"/>
              <a:t>chọn</a:t>
            </a:r>
            <a:r>
              <a:rPr lang="en-US" sz="1200" dirty="0"/>
              <a:t> </a:t>
            </a:r>
            <a:r>
              <a:rPr lang="en-US" sz="1200" dirty="0" err="1"/>
              <a:t>đổi</a:t>
            </a:r>
            <a:r>
              <a:rPr lang="en-US" sz="1200" dirty="0"/>
              <a:t> </a:t>
            </a:r>
            <a:r>
              <a:rPr lang="en-US" sz="1200" dirty="0" err="1"/>
              <a:t>mật</a:t>
            </a:r>
            <a:r>
              <a:rPr lang="en-US" sz="1200" dirty="0"/>
              <a:t> </a:t>
            </a:r>
            <a:r>
              <a:rPr lang="en-US" sz="1200" dirty="0" err="1"/>
              <a:t>khẩu</a:t>
            </a:r>
            <a:r>
              <a:rPr lang="en-US" sz="1200" dirty="0"/>
              <a:t> </a:t>
            </a:r>
            <a:r>
              <a:rPr lang="en-US" sz="1200" dirty="0" err="1"/>
              <a:t>tư</a:t>
            </a:r>
            <a:r>
              <a:rPr lang="en-US" sz="1200" dirty="0"/>
              <a:t>̀ </a:t>
            </a:r>
            <a:r>
              <a:rPr lang="en-US" sz="1200" dirty="0" err="1"/>
              <a:t>màn</a:t>
            </a:r>
            <a:r>
              <a:rPr lang="en-US" sz="1200" dirty="0"/>
              <a:t> </a:t>
            </a:r>
            <a:r>
              <a:rPr lang="en-US" sz="1200" dirty="0" err="1"/>
              <a:t>hình</a:t>
            </a:r>
            <a:r>
              <a:rPr lang="en-US" sz="1200" dirty="0"/>
              <a:t> </a:t>
            </a:r>
            <a:r>
              <a:rPr lang="en-US" sz="1200" dirty="0" err="1"/>
              <a:t>chính</a:t>
            </a:r>
            <a:r>
              <a:rPr lang="en-US" sz="12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200" dirty="0"/>
              <a:t>Ng</a:t>
            </a:r>
            <a:r>
              <a:rPr lang="vi-VN" sz="1200" dirty="0"/>
              <a:t>ư</a:t>
            </a:r>
            <a:r>
              <a:rPr lang="en-US" sz="1200" dirty="0" err="1"/>
              <a:t>ời</a:t>
            </a:r>
            <a:r>
              <a:rPr lang="en-US" sz="1200" dirty="0"/>
              <a:t> </a:t>
            </a:r>
            <a:r>
              <a:rPr lang="en-US" sz="1200" dirty="0" err="1"/>
              <a:t>dùng</a:t>
            </a:r>
            <a:r>
              <a:rPr lang="en-US" sz="1200" dirty="0"/>
              <a:t> </a:t>
            </a:r>
            <a:r>
              <a:rPr lang="en-US" sz="1200" dirty="0" err="1"/>
              <a:t>điền</a:t>
            </a:r>
            <a:r>
              <a:rPr lang="en-US" sz="1200" dirty="0"/>
              <a:t> </a:t>
            </a:r>
            <a:r>
              <a:rPr lang="en-US" sz="1200" dirty="0" err="1"/>
              <a:t>mật</a:t>
            </a:r>
            <a:r>
              <a:rPr lang="en-US" sz="1200" dirty="0"/>
              <a:t> </a:t>
            </a:r>
            <a:r>
              <a:rPr lang="en-US" sz="1200" dirty="0" err="1"/>
              <a:t>khẩu</a:t>
            </a:r>
            <a:r>
              <a:rPr lang="en-US" sz="1200" dirty="0"/>
              <a:t> cũ, </a:t>
            </a:r>
            <a:r>
              <a:rPr lang="en-US" sz="1200" dirty="0" err="1"/>
              <a:t>mật</a:t>
            </a:r>
            <a:r>
              <a:rPr lang="en-US" sz="1200" dirty="0"/>
              <a:t> </a:t>
            </a:r>
            <a:r>
              <a:rPr lang="en-US" sz="1200" dirty="0" err="1"/>
              <a:t>khẩu</a:t>
            </a:r>
            <a:r>
              <a:rPr lang="en-US" sz="1200" dirty="0"/>
              <a:t> </a:t>
            </a:r>
            <a:r>
              <a:rPr lang="en-US" sz="1200" dirty="0" err="1"/>
              <a:t>mới</a:t>
            </a:r>
            <a:r>
              <a:rPr lang="en-US" sz="1200" dirty="0"/>
              <a:t> </a:t>
            </a:r>
            <a:r>
              <a:rPr lang="en-US" sz="1200" dirty="0" err="1"/>
              <a:t>va</a:t>
            </a:r>
            <a:r>
              <a:rPr lang="en-US" sz="1200" dirty="0"/>
              <a:t>̀ </a:t>
            </a:r>
            <a:r>
              <a:rPr lang="en-US" sz="1200" dirty="0" err="1"/>
              <a:t>xác</a:t>
            </a:r>
            <a:r>
              <a:rPr lang="en-US" sz="1200" dirty="0"/>
              <a:t> </a:t>
            </a:r>
            <a:r>
              <a:rPr lang="en-US" sz="1200" dirty="0" err="1"/>
              <a:t>nhận</a:t>
            </a:r>
            <a:r>
              <a:rPr lang="en-US" sz="1200" dirty="0"/>
              <a:t> </a:t>
            </a:r>
            <a:r>
              <a:rPr lang="en-US" sz="1200" dirty="0" err="1"/>
              <a:t>mật</a:t>
            </a:r>
            <a:r>
              <a:rPr lang="en-US" sz="1200" dirty="0"/>
              <a:t> </a:t>
            </a:r>
            <a:r>
              <a:rPr lang="en-US" sz="1200" dirty="0" err="1"/>
              <a:t>khẩu</a:t>
            </a:r>
            <a:r>
              <a:rPr lang="en-US" sz="1200" dirty="0"/>
              <a:t> </a:t>
            </a:r>
            <a:r>
              <a:rPr lang="en-US" sz="1200" dirty="0" err="1"/>
              <a:t>đê</a:t>
            </a:r>
            <a:r>
              <a:rPr lang="en-US" sz="1200" dirty="0"/>
              <a:t>̉ </a:t>
            </a:r>
            <a:r>
              <a:rPr lang="en-US" sz="1200" dirty="0" err="1"/>
              <a:t>đổi</a:t>
            </a:r>
            <a:r>
              <a:rPr lang="en-US" sz="1200" dirty="0"/>
              <a:t> </a:t>
            </a:r>
            <a:r>
              <a:rPr lang="en-US" sz="1200" dirty="0" err="1"/>
              <a:t>mật</a:t>
            </a:r>
            <a:r>
              <a:rPr lang="en-US" sz="1200" dirty="0"/>
              <a:t> </a:t>
            </a:r>
            <a:r>
              <a:rPr lang="en-US" sz="1200" dirty="0" err="1"/>
              <a:t>kh</a:t>
            </a: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1318025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8050" y="530226"/>
            <a:ext cx="7886700" cy="1325563"/>
          </a:xfrm>
        </p:spPr>
        <p:txBody>
          <a:bodyPr/>
          <a:lstStyle/>
          <a:p>
            <a:r>
              <a:rPr lang="en-ID" b="1" dirty="0" err="1"/>
              <a:t>Tổng</a:t>
            </a:r>
            <a:r>
              <a:rPr lang="en-ID" b="1" dirty="0"/>
              <a:t> </a:t>
            </a:r>
            <a:r>
              <a:rPr lang="en-ID" b="1" dirty="0" err="1"/>
              <a:t>quan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 rot="10800000">
            <a:off x="298051" y="473397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11" name="Title 14"/>
          <p:cNvSpPr txBox="1">
            <a:spLocks/>
          </p:cNvSpPr>
          <p:nvPr/>
        </p:nvSpPr>
        <p:spPr>
          <a:xfrm>
            <a:off x="216028" y="454026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</a:t>
            </a:r>
            <a:r>
              <a:rPr lang="en-US" sz="12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ới</a:t>
            </a:r>
            <a:r>
              <a:rPr lang="en-US" sz="12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thiệu</a:t>
            </a:r>
            <a:endParaRPr lang="en-US" sz="12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501" y="1682758"/>
            <a:ext cx="28652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/>
              <a:t>Ngày</a:t>
            </a:r>
            <a:r>
              <a:rPr lang="vi-VN" dirty="0"/>
              <a:t> nay, </a:t>
            </a:r>
            <a:r>
              <a:rPr lang="vi-VN" dirty="0" err="1"/>
              <a:t>có</a:t>
            </a:r>
            <a:r>
              <a:rPr lang="vi-VN" dirty="0"/>
              <a:t> 3 </a:t>
            </a:r>
            <a:r>
              <a:rPr lang="vi-VN" dirty="0" err="1"/>
              <a:t>hướng</a:t>
            </a:r>
            <a:r>
              <a:rPr lang="vi-VN" dirty="0"/>
              <a:t> </a:t>
            </a:r>
            <a:r>
              <a:rPr lang="vi-VN" dirty="0" err="1"/>
              <a:t>chính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triển</a:t>
            </a:r>
            <a:r>
              <a:rPr lang="vi-VN" dirty="0"/>
              <a:t> </a:t>
            </a:r>
            <a:r>
              <a:rPr lang="vi-VN" u="sng" dirty="0" err="1">
                <a:hlinkClick r:id="rId2"/>
              </a:rPr>
              <a:t>ứng</a:t>
            </a:r>
            <a:r>
              <a:rPr lang="vi-VN" u="sng" dirty="0">
                <a:hlinkClick r:id="rId2"/>
              </a:rPr>
              <a:t> </a:t>
            </a:r>
            <a:r>
              <a:rPr lang="vi-VN" u="sng" dirty="0" err="1">
                <a:hlinkClick r:id="rId2"/>
              </a:rPr>
              <a:t>dụng</a:t>
            </a:r>
            <a:r>
              <a:rPr lang="vi-VN" u="sng" dirty="0">
                <a:hlinkClick r:id="rId2"/>
              </a:rPr>
              <a:t> cho </a:t>
            </a:r>
            <a:r>
              <a:rPr lang="vi-VN" u="sng" dirty="0" err="1">
                <a:hlinkClick r:id="rId2"/>
              </a:rPr>
              <a:t>các</a:t>
            </a:r>
            <a:r>
              <a:rPr lang="vi-VN" u="sng" dirty="0">
                <a:hlinkClick r:id="rId2"/>
              </a:rPr>
              <a:t> </a:t>
            </a:r>
            <a:r>
              <a:rPr lang="vi-VN" u="sng" dirty="0" err="1">
                <a:hlinkClick r:id="rId2"/>
              </a:rPr>
              <a:t>thiết</a:t>
            </a:r>
            <a:r>
              <a:rPr lang="vi-VN" u="sng" dirty="0">
                <a:hlinkClick r:id="rId2"/>
              </a:rPr>
              <a:t> </a:t>
            </a:r>
            <a:r>
              <a:rPr lang="vi-VN" u="sng" dirty="0" err="1">
                <a:hlinkClick r:id="rId2"/>
              </a:rPr>
              <a:t>bị</a:t>
            </a:r>
            <a:r>
              <a:rPr lang="vi-VN" u="sng" dirty="0">
                <a:hlinkClick r:id="rId2"/>
              </a:rPr>
              <a:t> di </a:t>
            </a:r>
            <a:r>
              <a:rPr lang="vi-VN" u="sng" dirty="0" err="1">
                <a:hlinkClick r:id="rId2"/>
              </a:rPr>
              <a:t>động</a:t>
            </a:r>
            <a:r>
              <a:rPr lang="vi-VN" dirty="0"/>
              <a:t>, </a:t>
            </a:r>
            <a:r>
              <a:rPr lang="vi-VN" dirty="0" err="1"/>
              <a:t>đó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: </a:t>
            </a:r>
            <a:r>
              <a:rPr lang="vi-VN" b="1" dirty="0" err="1"/>
              <a:t>Native</a:t>
            </a:r>
            <a:r>
              <a:rPr lang="vi-VN" b="1" dirty="0"/>
              <a:t> </a:t>
            </a:r>
            <a:r>
              <a:rPr lang="vi-VN" b="1" dirty="0" err="1"/>
              <a:t>App</a:t>
            </a:r>
            <a:r>
              <a:rPr lang="en-US" b="1" dirty="0"/>
              <a:t>, </a:t>
            </a:r>
            <a:r>
              <a:rPr lang="vi-VN" b="1" dirty="0" err="1"/>
              <a:t>Hybrid</a:t>
            </a:r>
            <a:r>
              <a:rPr lang="vi-VN" b="1" dirty="0"/>
              <a:t> </a:t>
            </a:r>
            <a:r>
              <a:rPr lang="vi-VN" b="1" dirty="0" err="1"/>
              <a:t>App</a:t>
            </a:r>
            <a:r>
              <a:rPr lang="en-US" b="1" dirty="0"/>
              <a:t> </a:t>
            </a:r>
            <a:r>
              <a:rPr lang="vi-VN" b="1" dirty="0" err="1"/>
              <a:t>và</a:t>
            </a:r>
            <a:r>
              <a:rPr lang="vi-VN" b="1" dirty="0"/>
              <a:t> </a:t>
            </a:r>
            <a:r>
              <a:rPr lang="vi-VN" b="1" dirty="0" err="1"/>
              <a:t>Web</a:t>
            </a:r>
            <a:r>
              <a:rPr lang="vi-VN" b="1" dirty="0"/>
              <a:t> </a:t>
            </a:r>
            <a:r>
              <a:rPr lang="vi-VN" b="1" dirty="0" err="1"/>
              <a:t>App</a:t>
            </a:r>
            <a:r>
              <a:rPr lang="vi-VN" dirty="0"/>
              <a:t>. </a:t>
            </a:r>
            <a:r>
              <a:rPr lang="vi-VN" dirty="0" err="1"/>
              <a:t>Mỗi</a:t>
            </a:r>
            <a:r>
              <a:rPr lang="vi-VN" dirty="0"/>
              <a:t> </a:t>
            </a:r>
            <a:r>
              <a:rPr lang="vi-VN" dirty="0" err="1"/>
              <a:t>hướng</a:t>
            </a:r>
            <a:r>
              <a:rPr lang="vi-VN" dirty="0"/>
              <a:t> </a:t>
            </a:r>
            <a:r>
              <a:rPr lang="vi-VN" dirty="0" err="1"/>
              <a:t>đều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đặc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 riêng,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ưu </a:t>
            </a:r>
            <a:r>
              <a:rPr lang="vi-VN" dirty="0" err="1"/>
              <a:t>điểm</a:t>
            </a:r>
            <a:r>
              <a:rPr lang="vi-VN" dirty="0"/>
              <a:t>, </a:t>
            </a:r>
            <a:r>
              <a:rPr lang="vi-VN" dirty="0" err="1"/>
              <a:t>nhược</a:t>
            </a:r>
            <a:r>
              <a:rPr lang="vi-VN" dirty="0"/>
              <a:t> </a:t>
            </a:r>
            <a:r>
              <a:rPr lang="vi-VN" dirty="0" err="1"/>
              <a:t>điểm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nhau.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98051" y="4444382"/>
            <a:ext cx="2741439" cy="101215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  <p:sp>
        <p:nvSpPr>
          <p:cNvPr id="9" name="Rectangle 8"/>
          <p:cNvSpPr/>
          <p:nvPr/>
        </p:nvSpPr>
        <p:spPr>
          <a:xfrm>
            <a:off x="4617396" y="5697446"/>
            <a:ext cx="3792957" cy="101215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  <p:sp>
        <p:nvSpPr>
          <p:cNvPr id="12" name="Rectangle 11"/>
          <p:cNvSpPr/>
          <p:nvPr/>
        </p:nvSpPr>
        <p:spPr>
          <a:xfrm>
            <a:off x="298051" y="5697446"/>
            <a:ext cx="3986870" cy="101215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/>
          </a:p>
        </p:txBody>
      </p:sp>
      <p:sp>
        <p:nvSpPr>
          <p:cNvPr id="13" name="Freeform 165"/>
          <p:cNvSpPr>
            <a:spLocks noEditPoints="1"/>
          </p:cNvSpPr>
          <p:nvPr/>
        </p:nvSpPr>
        <p:spPr bwMode="auto">
          <a:xfrm>
            <a:off x="490086" y="4788020"/>
            <a:ext cx="327511" cy="359657"/>
          </a:xfrm>
          <a:custGeom>
            <a:avLst/>
            <a:gdLst>
              <a:gd name="T0" fmla="*/ 0 w 69"/>
              <a:gd name="T1" fmla="*/ 9 h 73"/>
              <a:gd name="T2" fmla="*/ 19 w 69"/>
              <a:gd name="T3" fmla="*/ 73 h 73"/>
              <a:gd name="T4" fmla="*/ 69 w 69"/>
              <a:gd name="T5" fmla="*/ 64 h 73"/>
              <a:gd name="T6" fmla="*/ 20 w 69"/>
              <a:gd name="T7" fmla="*/ 69 h 73"/>
              <a:gd name="T8" fmla="*/ 20 w 69"/>
              <a:gd name="T9" fmla="*/ 60 h 73"/>
              <a:gd name="T10" fmla="*/ 20 w 69"/>
              <a:gd name="T11" fmla="*/ 54 h 73"/>
              <a:gd name="T12" fmla="*/ 27 w 69"/>
              <a:gd name="T13" fmla="*/ 57 h 73"/>
              <a:gd name="T14" fmla="*/ 35 w 69"/>
              <a:gd name="T15" fmla="*/ 41 h 73"/>
              <a:gd name="T16" fmla="*/ 42 w 69"/>
              <a:gd name="T17" fmla="*/ 57 h 73"/>
              <a:gd name="T18" fmla="*/ 49 w 69"/>
              <a:gd name="T19" fmla="*/ 54 h 73"/>
              <a:gd name="T20" fmla="*/ 44 w 69"/>
              <a:gd name="T21" fmla="*/ 37 h 73"/>
              <a:gd name="T22" fmla="*/ 47 w 69"/>
              <a:gd name="T23" fmla="*/ 34 h 73"/>
              <a:gd name="T24" fmla="*/ 48 w 69"/>
              <a:gd name="T25" fmla="*/ 28 h 73"/>
              <a:gd name="T26" fmla="*/ 46 w 69"/>
              <a:gd name="T27" fmla="*/ 23 h 73"/>
              <a:gd name="T28" fmla="*/ 42 w 69"/>
              <a:gd name="T29" fmla="*/ 18 h 73"/>
              <a:gd name="T30" fmla="*/ 37 w 69"/>
              <a:gd name="T31" fmla="*/ 16 h 73"/>
              <a:gd name="T32" fmla="*/ 31 w 69"/>
              <a:gd name="T33" fmla="*/ 16 h 73"/>
              <a:gd name="T34" fmla="*/ 26 w 69"/>
              <a:gd name="T35" fmla="*/ 19 h 73"/>
              <a:gd name="T36" fmla="*/ 22 w 69"/>
              <a:gd name="T37" fmla="*/ 24 h 73"/>
              <a:gd name="T38" fmla="*/ 21 w 69"/>
              <a:gd name="T39" fmla="*/ 29 h 73"/>
              <a:gd name="T40" fmla="*/ 23 w 69"/>
              <a:gd name="T41" fmla="*/ 35 h 73"/>
              <a:gd name="T42" fmla="*/ 19 w 69"/>
              <a:gd name="T43" fmla="*/ 53 h 73"/>
              <a:gd name="T44" fmla="*/ 8 w 69"/>
              <a:gd name="T45" fmla="*/ 51 h 73"/>
              <a:gd name="T46" fmla="*/ 9 w 69"/>
              <a:gd name="T47" fmla="*/ 7 h 73"/>
              <a:gd name="T48" fmla="*/ 62 w 69"/>
              <a:gd name="T49" fmla="*/ 64 h 73"/>
              <a:gd name="T50" fmla="*/ 22 w 69"/>
              <a:gd name="T51" fmla="*/ 65 h 73"/>
              <a:gd name="T52" fmla="*/ 24 w 69"/>
              <a:gd name="T53" fmla="*/ 24 h 73"/>
              <a:gd name="T54" fmla="*/ 35 w 69"/>
              <a:gd name="T55" fmla="*/ 19 h 73"/>
              <a:gd name="T56" fmla="*/ 25 w 69"/>
              <a:gd name="T57" fmla="*/ 29 h 73"/>
              <a:gd name="T58" fmla="*/ 37 w 69"/>
              <a:gd name="T59" fmla="*/ 42 h 73"/>
              <a:gd name="T60" fmla="*/ 40 w 69"/>
              <a:gd name="T61" fmla="*/ 40 h 73"/>
              <a:gd name="T62" fmla="*/ 47 w 69"/>
              <a:gd name="T63" fmla="*/ 51 h 73"/>
              <a:gd name="T64" fmla="*/ 42 w 69"/>
              <a:gd name="T65" fmla="*/ 49 h 73"/>
              <a:gd name="T66" fmla="*/ 37 w 69"/>
              <a:gd name="T67" fmla="*/ 42 h 73"/>
              <a:gd name="T68" fmla="*/ 45 w 69"/>
              <a:gd name="T69" fmla="*/ 24 h 73"/>
              <a:gd name="T70" fmla="*/ 42 w 69"/>
              <a:gd name="T71" fmla="*/ 20 h 73"/>
              <a:gd name="T72" fmla="*/ 37 w 69"/>
              <a:gd name="T73" fmla="*/ 18 h 73"/>
              <a:gd name="T74" fmla="*/ 32 w 69"/>
              <a:gd name="T75" fmla="*/ 18 h 73"/>
              <a:gd name="T76" fmla="*/ 32 w 69"/>
              <a:gd name="T77" fmla="*/ 18 h 73"/>
              <a:gd name="T78" fmla="*/ 27 w 69"/>
              <a:gd name="T79" fmla="*/ 20 h 73"/>
              <a:gd name="T80" fmla="*/ 27 w 69"/>
              <a:gd name="T81" fmla="*/ 40 h 73"/>
              <a:gd name="T82" fmla="*/ 31 w 69"/>
              <a:gd name="T83" fmla="*/ 42 h 73"/>
              <a:gd name="T84" fmla="*/ 28 w 69"/>
              <a:gd name="T85" fmla="*/ 53 h 73"/>
              <a:gd name="T86" fmla="*/ 26 w 69"/>
              <a:gd name="T87" fmla="*/ 48 h 73"/>
              <a:gd name="T88" fmla="*/ 26 w 69"/>
              <a:gd name="T89" fmla="*/ 40 h 73"/>
              <a:gd name="T90" fmla="*/ 22 w 69"/>
              <a:gd name="T91" fmla="*/ 70 h 73"/>
              <a:gd name="T92" fmla="*/ 60 w 69"/>
              <a:gd name="T93" fmla="*/ 68 h 73"/>
              <a:gd name="T94" fmla="*/ 60 w 69"/>
              <a:gd name="T95" fmla="*/ 5 h 73"/>
              <a:gd name="T96" fmla="*/ 5 w 69"/>
              <a:gd name="T97" fmla="*/ 51 h 73"/>
              <a:gd name="T98" fmla="*/ 3 w 69"/>
              <a:gd name="T99" fmla="*/ 9 h 73"/>
              <a:gd name="T100" fmla="*/ 66 w 69"/>
              <a:gd name="T101" fmla="*/ 9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9" h="73">
                <a:moveTo>
                  <a:pt x="60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3"/>
                  <a:pt x="0" y="53"/>
                  <a:pt x="0" y="54"/>
                </a:cubicBezTo>
                <a:cubicBezTo>
                  <a:pt x="19" y="73"/>
                  <a:pt x="19" y="73"/>
                  <a:pt x="19" y="73"/>
                </a:cubicBezTo>
                <a:cubicBezTo>
                  <a:pt x="19" y="73"/>
                  <a:pt x="20" y="73"/>
                  <a:pt x="21" y="73"/>
                </a:cubicBezTo>
                <a:cubicBezTo>
                  <a:pt x="60" y="73"/>
                  <a:pt x="60" y="73"/>
                  <a:pt x="60" y="73"/>
                </a:cubicBezTo>
                <a:cubicBezTo>
                  <a:pt x="65" y="73"/>
                  <a:pt x="69" y="69"/>
                  <a:pt x="69" y="64"/>
                </a:cubicBezTo>
                <a:cubicBezTo>
                  <a:pt x="69" y="9"/>
                  <a:pt x="69" y="9"/>
                  <a:pt x="69" y="9"/>
                </a:cubicBezTo>
                <a:cubicBezTo>
                  <a:pt x="69" y="4"/>
                  <a:pt x="65" y="0"/>
                  <a:pt x="60" y="0"/>
                </a:cubicBezTo>
                <a:close/>
                <a:moveTo>
                  <a:pt x="20" y="69"/>
                </a:moveTo>
                <a:cubicBezTo>
                  <a:pt x="4" y="53"/>
                  <a:pt x="4" y="53"/>
                  <a:pt x="4" y="53"/>
                </a:cubicBezTo>
                <a:cubicBezTo>
                  <a:pt x="13" y="53"/>
                  <a:pt x="13" y="53"/>
                  <a:pt x="13" y="53"/>
                </a:cubicBezTo>
                <a:cubicBezTo>
                  <a:pt x="17" y="53"/>
                  <a:pt x="20" y="56"/>
                  <a:pt x="20" y="60"/>
                </a:cubicBezTo>
                <a:lnTo>
                  <a:pt x="20" y="69"/>
                </a:lnTo>
                <a:close/>
                <a:moveTo>
                  <a:pt x="19" y="54"/>
                </a:moveTo>
                <a:cubicBezTo>
                  <a:pt x="20" y="54"/>
                  <a:pt x="20" y="54"/>
                  <a:pt x="20" y="54"/>
                </a:cubicBezTo>
                <a:cubicBezTo>
                  <a:pt x="25" y="51"/>
                  <a:pt x="25" y="51"/>
                  <a:pt x="25" y="51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57"/>
                  <a:pt x="27" y="57"/>
                  <a:pt x="27" y="57"/>
                </a:cubicBezTo>
                <a:cubicBezTo>
                  <a:pt x="27" y="57"/>
                  <a:pt x="27" y="57"/>
                  <a:pt x="27" y="57"/>
                </a:cubicBezTo>
                <a:cubicBezTo>
                  <a:pt x="28" y="57"/>
                  <a:pt x="28" y="57"/>
                  <a:pt x="28" y="57"/>
                </a:cubicBezTo>
                <a:cubicBezTo>
                  <a:pt x="35" y="41"/>
                  <a:pt x="35" y="41"/>
                  <a:pt x="35" y="41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7"/>
                  <a:pt x="41" y="57"/>
                  <a:pt x="42" y="57"/>
                </a:cubicBezTo>
                <a:cubicBezTo>
                  <a:pt x="42" y="57"/>
                  <a:pt x="42" y="57"/>
                  <a:pt x="42" y="57"/>
                </a:cubicBezTo>
                <a:cubicBezTo>
                  <a:pt x="42" y="57"/>
                  <a:pt x="43" y="57"/>
                  <a:pt x="43" y="57"/>
                </a:cubicBezTo>
                <a:cubicBezTo>
                  <a:pt x="44" y="51"/>
                  <a:pt x="44" y="51"/>
                  <a:pt x="44" y="51"/>
                </a:cubicBezTo>
                <a:cubicBezTo>
                  <a:pt x="49" y="54"/>
                  <a:pt x="49" y="54"/>
                  <a:pt x="49" y="54"/>
                </a:cubicBezTo>
                <a:cubicBezTo>
                  <a:pt x="49" y="54"/>
                  <a:pt x="50" y="54"/>
                  <a:pt x="50" y="54"/>
                </a:cubicBezTo>
                <a:cubicBezTo>
                  <a:pt x="50" y="54"/>
                  <a:pt x="50" y="53"/>
                  <a:pt x="50" y="53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36"/>
                  <a:pt x="44" y="36"/>
                  <a:pt x="44" y="36"/>
                </a:cubicBezTo>
                <a:cubicBezTo>
                  <a:pt x="46" y="35"/>
                  <a:pt x="46" y="35"/>
                  <a:pt x="46" y="35"/>
                </a:cubicBezTo>
                <a:cubicBezTo>
                  <a:pt x="47" y="35"/>
                  <a:pt x="47" y="35"/>
                  <a:pt x="47" y="34"/>
                </a:cubicBezTo>
                <a:cubicBezTo>
                  <a:pt x="46" y="32"/>
                  <a:pt x="46" y="32"/>
                  <a:pt x="46" y="32"/>
                </a:cubicBezTo>
                <a:cubicBezTo>
                  <a:pt x="48" y="29"/>
                  <a:pt x="48" y="29"/>
                  <a:pt x="48" y="29"/>
                </a:cubicBezTo>
                <a:cubicBezTo>
                  <a:pt x="48" y="29"/>
                  <a:pt x="48" y="29"/>
                  <a:pt x="48" y="28"/>
                </a:cubicBezTo>
                <a:cubicBezTo>
                  <a:pt x="46" y="26"/>
                  <a:pt x="46" y="26"/>
                  <a:pt x="46" y="26"/>
                </a:cubicBezTo>
                <a:cubicBezTo>
                  <a:pt x="47" y="24"/>
                  <a:pt x="47" y="24"/>
                  <a:pt x="47" y="24"/>
                </a:cubicBezTo>
                <a:cubicBezTo>
                  <a:pt x="47" y="23"/>
                  <a:pt x="47" y="23"/>
                  <a:pt x="46" y="23"/>
                </a:cubicBezTo>
                <a:cubicBezTo>
                  <a:pt x="44" y="21"/>
                  <a:pt x="44" y="21"/>
                  <a:pt x="44" y="21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18"/>
                  <a:pt x="43" y="18"/>
                  <a:pt x="42" y="18"/>
                </a:cubicBezTo>
                <a:cubicBezTo>
                  <a:pt x="40" y="18"/>
                  <a:pt x="40" y="18"/>
                  <a:pt x="40" y="18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7" y="15"/>
                  <a:pt x="37" y="16"/>
                </a:cubicBezTo>
                <a:cubicBezTo>
                  <a:pt x="35" y="17"/>
                  <a:pt x="35" y="17"/>
                  <a:pt x="35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5"/>
                  <a:pt x="31" y="16"/>
                  <a:pt x="31" y="16"/>
                </a:cubicBezTo>
                <a:cubicBezTo>
                  <a:pt x="29" y="18"/>
                  <a:pt x="29" y="18"/>
                  <a:pt x="29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6" y="18"/>
                  <a:pt x="26" y="18"/>
                  <a:pt x="26" y="19"/>
                </a:cubicBezTo>
                <a:cubicBezTo>
                  <a:pt x="25" y="21"/>
                  <a:pt x="25" y="21"/>
                  <a:pt x="25" y="21"/>
                </a:cubicBezTo>
                <a:cubicBezTo>
                  <a:pt x="23" y="23"/>
                  <a:pt x="23" y="23"/>
                  <a:pt x="23" y="23"/>
                </a:cubicBezTo>
                <a:cubicBezTo>
                  <a:pt x="22" y="23"/>
                  <a:pt x="22" y="23"/>
                  <a:pt x="22" y="24"/>
                </a:cubicBezTo>
                <a:cubicBezTo>
                  <a:pt x="23" y="26"/>
                  <a:pt x="23" y="26"/>
                  <a:pt x="23" y="26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9"/>
                  <a:pt x="21" y="29"/>
                  <a:pt x="21" y="29"/>
                </a:cubicBezTo>
                <a:cubicBezTo>
                  <a:pt x="23" y="32"/>
                  <a:pt x="23" y="32"/>
                  <a:pt x="23" y="32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35"/>
                  <a:pt x="22" y="35"/>
                  <a:pt x="23" y="35"/>
                </a:cubicBezTo>
                <a:cubicBezTo>
                  <a:pt x="25" y="36"/>
                  <a:pt x="25" y="36"/>
                  <a:pt x="25" y="36"/>
                </a:cubicBezTo>
                <a:cubicBezTo>
                  <a:pt x="25" y="37"/>
                  <a:pt x="25" y="37"/>
                  <a:pt x="25" y="37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53"/>
                  <a:pt x="19" y="53"/>
                  <a:pt x="19" y="54"/>
                </a:cubicBezTo>
                <a:cubicBezTo>
                  <a:pt x="17" y="52"/>
                  <a:pt x="15" y="51"/>
                  <a:pt x="13" y="51"/>
                </a:cubicBezTo>
                <a:cubicBezTo>
                  <a:pt x="8" y="51"/>
                  <a:pt x="8" y="51"/>
                  <a:pt x="8" y="51"/>
                </a:cubicBezTo>
                <a:cubicBezTo>
                  <a:pt x="7" y="50"/>
                  <a:pt x="7" y="50"/>
                  <a:pt x="7" y="50"/>
                </a:cubicBezTo>
                <a:cubicBezTo>
                  <a:pt x="7" y="9"/>
                  <a:pt x="7" y="9"/>
                  <a:pt x="7" y="9"/>
                </a:cubicBezTo>
                <a:cubicBezTo>
                  <a:pt x="7" y="8"/>
                  <a:pt x="8" y="7"/>
                  <a:pt x="9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1" y="7"/>
                  <a:pt x="62" y="8"/>
                  <a:pt x="62" y="9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5"/>
                  <a:pt x="61" y="66"/>
                  <a:pt x="60" y="66"/>
                </a:cubicBezTo>
                <a:cubicBezTo>
                  <a:pt x="23" y="66"/>
                  <a:pt x="23" y="66"/>
                  <a:pt x="23" y="66"/>
                </a:cubicBezTo>
                <a:cubicBezTo>
                  <a:pt x="22" y="65"/>
                  <a:pt x="22" y="65"/>
                  <a:pt x="22" y="65"/>
                </a:cubicBezTo>
                <a:cubicBezTo>
                  <a:pt x="22" y="60"/>
                  <a:pt x="22" y="60"/>
                  <a:pt x="22" y="60"/>
                </a:cubicBezTo>
                <a:cubicBezTo>
                  <a:pt x="22" y="58"/>
                  <a:pt x="21" y="56"/>
                  <a:pt x="19" y="54"/>
                </a:cubicBezTo>
                <a:close/>
                <a:moveTo>
                  <a:pt x="24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lose/>
                <a:moveTo>
                  <a:pt x="35" y="19"/>
                </a:moveTo>
                <a:cubicBezTo>
                  <a:pt x="40" y="19"/>
                  <a:pt x="44" y="24"/>
                  <a:pt x="44" y="29"/>
                </a:cubicBezTo>
                <a:cubicBezTo>
                  <a:pt x="44" y="34"/>
                  <a:pt x="40" y="38"/>
                  <a:pt x="35" y="38"/>
                </a:cubicBezTo>
                <a:cubicBezTo>
                  <a:pt x="29" y="38"/>
                  <a:pt x="25" y="34"/>
                  <a:pt x="25" y="29"/>
                </a:cubicBezTo>
                <a:cubicBezTo>
                  <a:pt x="25" y="24"/>
                  <a:pt x="29" y="19"/>
                  <a:pt x="35" y="19"/>
                </a:cubicBezTo>
                <a:close/>
                <a:moveTo>
                  <a:pt x="37" y="42"/>
                </a:moveTo>
                <a:cubicBezTo>
                  <a:pt x="37" y="42"/>
                  <a:pt x="37" y="42"/>
                  <a:pt x="37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8" y="42"/>
                  <a:pt x="38" y="42"/>
                  <a:pt x="38" y="42"/>
                </a:cubicBezTo>
                <a:cubicBezTo>
                  <a:pt x="40" y="40"/>
                  <a:pt x="40" y="40"/>
                  <a:pt x="40" y="40"/>
                </a:cubicBezTo>
                <a:cubicBezTo>
                  <a:pt x="42" y="40"/>
                  <a:pt x="42" y="40"/>
                  <a:pt x="42" y="40"/>
                </a:cubicBezTo>
                <a:cubicBezTo>
                  <a:pt x="43" y="40"/>
                  <a:pt x="43" y="40"/>
                  <a:pt x="43" y="40"/>
                </a:cubicBezTo>
                <a:cubicBezTo>
                  <a:pt x="47" y="51"/>
                  <a:pt x="47" y="51"/>
                  <a:pt x="47" y="51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48"/>
                  <a:pt x="43" y="48"/>
                  <a:pt x="43" y="48"/>
                </a:cubicBezTo>
                <a:cubicBezTo>
                  <a:pt x="43" y="49"/>
                  <a:pt x="42" y="49"/>
                  <a:pt x="42" y="49"/>
                </a:cubicBezTo>
                <a:cubicBezTo>
                  <a:pt x="42" y="53"/>
                  <a:pt x="42" y="53"/>
                  <a:pt x="42" y="53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2"/>
                  <a:pt x="37" y="42"/>
                  <a:pt x="37" y="42"/>
                </a:cubicBezTo>
                <a:close/>
                <a:moveTo>
                  <a:pt x="45" y="24"/>
                </a:moveTo>
                <a:cubicBezTo>
                  <a:pt x="45" y="24"/>
                  <a:pt x="45" y="24"/>
                  <a:pt x="45" y="24"/>
                </a:cubicBezTo>
                <a:cubicBezTo>
                  <a:pt x="45" y="24"/>
                  <a:pt x="45" y="24"/>
                  <a:pt x="45" y="24"/>
                </a:cubicBezTo>
                <a:close/>
                <a:moveTo>
                  <a:pt x="42" y="20"/>
                </a:moveTo>
                <a:cubicBezTo>
                  <a:pt x="42" y="20"/>
                  <a:pt x="42" y="20"/>
                  <a:pt x="42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2" y="20"/>
                  <a:pt x="42" y="20"/>
                  <a:pt x="42" y="20"/>
                </a:cubicBezTo>
                <a:close/>
                <a:moveTo>
                  <a:pt x="37" y="18"/>
                </a:moveTo>
                <a:cubicBezTo>
                  <a:pt x="37" y="18"/>
                  <a:pt x="37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lose/>
                <a:moveTo>
                  <a:pt x="32" y="18"/>
                </a:move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2" y="18"/>
                </a:cubicBezTo>
                <a:close/>
                <a:moveTo>
                  <a:pt x="27" y="20"/>
                </a:move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7" y="20"/>
                  <a:pt x="27" y="20"/>
                </a:cubicBezTo>
                <a:close/>
                <a:moveTo>
                  <a:pt x="26" y="40"/>
                </a:moveTo>
                <a:cubicBezTo>
                  <a:pt x="26" y="40"/>
                  <a:pt x="27" y="40"/>
                  <a:pt x="27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28" y="53"/>
                  <a:pt x="28" y="53"/>
                  <a:pt x="28" y="53"/>
                </a:cubicBezTo>
                <a:cubicBezTo>
                  <a:pt x="27" y="49"/>
                  <a:pt x="27" y="49"/>
                  <a:pt x="27" y="49"/>
                </a:cubicBezTo>
                <a:cubicBezTo>
                  <a:pt x="27" y="49"/>
                  <a:pt x="26" y="49"/>
                  <a:pt x="26" y="48"/>
                </a:cubicBezTo>
                <a:cubicBezTo>
                  <a:pt x="26" y="48"/>
                  <a:pt x="26" y="48"/>
                  <a:pt x="26" y="48"/>
                </a:cubicBezTo>
                <a:cubicBezTo>
                  <a:pt x="26" y="48"/>
                  <a:pt x="25" y="48"/>
                  <a:pt x="25" y="49"/>
                </a:cubicBezTo>
                <a:cubicBezTo>
                  <a:pt x="22" y="51"/>
                  <a:pt x="22" y="51"/>
                  <a:pt x="22" y="51"/>
                </a:cubicBezTo>
                <a:lnTo>
                  <a:pt x="26" y="40"/>
                </a:lnTo>
                <a:close/>
                <a:moveTo>
                  <a:pt x="66" y="64"/>
                </a:moveTo>
                <a:cubicBezTo>
                  <a:pt x="66" y="67"/>
                  <a:pt x="63" y="70"/>
                  <a:pt x="60" y="70"/>
                </a:cubicBezTo>
                <a:cubicBezTo>
                  <a:pt x="22" y="70"/>
                  <a:pt x="22" y="70"/>
                  <a:pt x="22" y="70"/>
                </a:cubicBezTo>
                <a:cubicBezTo>
                  <a:pt x="22" y="68"/>
                  <a:pt x="22" y="68"/>
                  <a:pt x="22" y="68"/>
                </a:cubicBezTo>
                <a:cubicBezTo>
                  <a:pt x="22" y="68"/>
                  <a:pt x="22" y="68"/>
                  <a:pt x="22" y="68"/>
                </a:cubicBezTo>
                <a:cubicBezTo>
                  <a:pt x="60" y="68"/>
                  <a:pt x="60" y="68"/>
                  <a:pt x="60" y="68"/>
                </a:cubicBezTo>
                <a:cubicBezTo>
                  <a:pt x="62" y="68"/>
                  <a:pt x="64" y="66"/>
                  <a:pt x="64" y="64"/>
                </a:cubicBezTo>
                <a:cubicBezTo>
                  <a:pt x="64" y="9"/>
                  <a:pt x="64" y="9"/>
                  <a:pt x="64" y="9"/>
                </a:cubicBezTo>
                <a:cubicBezTo>
                  <a:pt x="64" y="7"/>
                  <a:pt x="62" y="5"/>
                  <a:pt x="60" y="5"/>
                </a:cubicBezTo>
                <a:cubicBezTo>
                  <a:pt x="9" y="5"/>
                  <a:pt x="9" y="5"/>
                  <a:pt x="9" y="5"/>
                </a:cubicBezTo>
                <a:cubicBezTo>
                  <a:pt x="7" y="5"/>
                  <a:pt x="5" y="7"/>
                  <a:pt x="5" y="9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1"/>
                  <a:pt x="5" y="51"/>
                  <a:pt x="5" y="51"/>
                </a:cubicBezTo>
                <a:cubicBezTo>
                  <a:pt x="3" y="51"/>
                  <a:pt x="3" y="51"/>
                  <a:pt x="3" y="51"/>
                </a:cubicBezTo>
                <a:cubicBezTo>
                  <a:pt x="3" y="9"/>
                  <a:pt x="3" y="9"/>
                  <a:pt x="3" y="9"/>
                </a:cubicBezTo>
                <a:cubicBezTo>
                  <a:pt x="3" y="6"/>
                  <a:pt x="6" y="3"/>
                  <a:pt x="9" y="3"/>
                </a:cubicBezTo>
                <a:cubicBezTo>
                  <a:pt x="60" y="3"/>
                  <a:pt x="60" y="3"/>
                  <a:pt x="60" y="3"/>
                </a:cubicBezTo>
                <a:cubicBezTo>
                  <a:pt x="63" y="3"/>
                  <a:pt x="66" y="6"/>
                  <a:pt x="66" y="9"/>
                </a:cubicBezTo>
                <a:lnTo>
                  <a:pt x="66" y="6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5" name="Freeform 257"/>
          <p:cNvSpPr>
            <a:spLocks noEditPoints="1"/>
          </p:cNvSpPr>
          <p:nvPr/>
        </p:nvSpPr>
        <p:spPr bwMode="auto">
          <a:xfrm>
            <a:off x="477421" y="6050048"/>
            <a:ext cx="238578" cy="349121"/>
          </a:xfrm>
          <a:custGeom>
            <a:avLst/>
            <a:gdLst>
              <a:gd name="T0" fmla="*/ 26 w 80"/>
              <a:gd name="T1" fmla="*/ 65 h 65"/>
              <a:gd name="T2" fmla="*/ 0 w 80"/>
              <a:gd name="T3" fmla="*/ 65 h 65"/>
              <a:gd name="T4" fmla="*/ 7 w 80"/>
              <a:gd name="T5" fmla="*/ 54 h 65"/>
              <a:gd name="T6" fmla="*/ 8 w 80"/>
              <a:gd name="T7" fmla="*/ 47 h 65"/>
              <a:gd name="T8" fmla="*/ 8 w 80"/>
              <a:gd name="T9" fmla="*/ 43 h 65"/>
              <a:gd name="T10" fmla="*/ 19 w 80"/>
              <a:gd name="T11" fmla="*/ 44 h 65"/>
              <a:gd name="T12" fmla="*/ 17 w 80"/>
              <a:gd name="T13" fmla="*/ 50 h 65"/>
              <a:gd name="T14" fmla="*/ 24 w 80"/>
              <a:gd name="T15" fmla="*/ 56 h 65"/>
              <a:gd name="T16" fmla="*/ 44 w 80"/>
              <a:gd name="T17" fmla="*/ 50 h 65"/>
              <a:gd name="T18" fmla="*/ 46 w 80"/>
              <a:gd name="T19" fmla="*/ 44 h 65"/>
              <a:gd name="T20" fmla="*/ 35 w 80"/>
              <a:gd name="T21" fmla="*/ 43 h 65"/>
              <a:gd name="T22" fmla="*/ 35 w 80"/>
              <a:gd name="T23" fmla="*/ 47 h 65"/>
              <a:gd name="T24" fmla="*/ 34 w 80"/>
              <a:gd name="T25" fmla="*/ 54 h 65"/>
              <a:gd name="T26" fmla="*/ 28 w 80"/>
              <a:gd name="T27" fmla="*/ 65 h 65"/>
              <a:gd name="T28" fmla="*/ 53 w 80"/>
              <a:gd name="T29" fmla="*/ 65 h 65"/>
              <a:gd name="T30" fmla="*/ 46 w 80"/>
              <a:gd name="T31" fmla="*/ 54 h 65"/>
              <a:gd name="T32" fmla="*/ 71 w 80"/>
              <a:gd name="T33" fmla="*/ 53 h 65"/>
              <a:gd name="T34" fmla="*/ 73 w 80"/>
              <a:gd name="T35" fmla="*/ 46 h 65"/>
              <a:gd name="T36" fmla="*/ 67 w 80"/>
              <a:gd name="T37" fmla="*/ 37 h 65"/>
              <a:gd name="T38" fmla="*/ 61 w 80"/>
              <a:gd name="T39" fmla="*/ 46 h 65"/>
              <a:gd name="T40" fmla="*/ 63 w 80"/>
              <a:gd name="T41" fmla="*/ 53 h 65"/>
              <a:gd name="T42" fmla="*/ 54 w 80"/>
              <a:gd name="T43" fmla="*/ 65 h 65"/>
              <a:gd name="T44" fmla="*/ 79 w 80"/>
              <a:gd name="T45" fmla="*/ 65 h 65"/>
              <a:gd name="T46" fmla="*/ 78 w 80"/>
              <a:gd name="T47" fmla="*/ 56 h 65"/>
              <a:gd name="T48" fmla="*/ 52 w 80"/>
              <a:gd name="T49" fmla="*/ 20 h 65"/>
              <a:gd name="T50" fmla="*/ 46 w 80"/>
              <a:gd name="T51" fmla="*/ 20 h 65"/>
              <a:gd name="T52" fmla="*/ 51 w 80"/>
              <a:gd name="T53" fmla="*/ 31 h 65"/>
              <a:gd name="T54" fmla="*/ 44 w 80"/>
              <a:gd name="T55" fmla="*/ 13 h 65"/>
              <a:gd name="T56" fmla="*/ 71 w 80"/>
              <a:gd name="T57" fmla="*/ 33 h 65"/>
              <a:gd name="T58" fmla="*/ 44 w 80"/>
              <a:gd name="T59" fmla="*/ 24 h 65"/>
              <a:gd name="T60" fmla="*/ 42 w 80"/>
              <a:gd name="T61" fmla="*/ 33 h 65"/>
              <a:gd name="T62" fmla="*/ 42 w 80"/>
              <a:gd name="T63" fmla="*/ 37 h 65"/>
              <a:gd name="T64" fmla="*/ 73 w 80"/>
              <a:gd name="T65" fmla="*/ 34 h 65"/>
              <a:gd name="T66" fmla="*/ 73 w 80"/>
              <a:gd name="T67" fmla="*/ 2 h 65"/>
              <a:gd name="T68" fmla="*/ 42 w 80"/>
              <a:gd name="T69" fmla="*/ 0 h 65"/>
              <a:gd name="T70" fmla="*/ 42 w 80"/>
              <a:gd name="T71" fmla="*/ 3 h 65"/>
              <a:gd name="T72" fmla="*/ 44 w 80"/>
              <a:gd name="T73" fmla="*/ 24 h 65"/>
              <a:gd name="T74" fmla="*/ 68 w 80"/>
              <a:gd name="T75" fmla="*/ 31 h 65"/>
              <a:gd name="T76" fmla="*/ 63 w 80"/>
              <a:gd name="T77" fmla="*/ 7 h 65"/>
              <a:gd name="T78" fmla="*/ 63 w 80"/>
              <a:gd name="T79" fmla="*/ 31 h 65"/>
              <a:gd name="T80" fmla="*/ 60 w 80"/>
              <a:gd name="T81" fmla="*/ 31 h 65"/>
              <a:gd name="T82" fmla="*/ 55 w 80"/>
              <a:gd name="T83" fmla="*/ 13 h 65"/>
              <a:gd name="T84" fmla="*/ 55 w 80"/>
              <a:gd name="T85" fmla="*/ 31 h 65"/>
              <a:gd name="T86" fmla="*/ 27 w 80"/>
              <a:gd name="T87" fmla="*/ 29 h 65"/>
              <a:gd name="T88" fmla="*/ 8 w 80"/>
              <a:gd name="T89" fmla="*/ 36 h 65"/>
              <a:gd name="T90" fmla="*/ 9 w 80"/>
              <a:gd name="T91" fmla="*/ 20 h 65"/>
              <a:gd name="T92" fmla="*/ 15 w 80"/>
              <a:gd name="T93" fmla="*/ 18 h 65"/>
              <a:gd name="T94" fmla="*/ 15 w 80"/>
              <a:gd name="T95" fmla="*/ 15 h 65"/>
              <a:gd name="T96" fmla="*/ 14 w 80"/>
              <a:gd name="T97" fmla="*/ 10 h 65"/>
              <a:gd name="T98" fmla="*/ 23 w 80"/>
              <a:gd name="T99" fmla="*/ 10 h 65"/>
              <a:gd name="T100" fmla="*/ 22 w 80"/>
              <a:gd name="T101" fmla="*/ 13 h 65"/>
              <a:gd name="T102" fmla="*/ 22 w 80"/>
              <a:gd name="T103" fmla="*/ 17 h 65"/>
              <a:gd name="T104" fmla="*/ 27 w 80"/>
              <a:gd name="T105" fmla="*/ 20 h 65"/>
              <a:gd name="T106" fmla="*/ 40 w 80"/>
              <a:gd name="T107" fmla="*/ 18 h 65"/>
              <a:gd name="T108" fmla="*/ 46 w 80"/>
              <a:gd name="T109" fmla="*/ 13 h 65"/>
              <a:gd name="T110" fmla="*/ 42 w 80"/>
              <a:gd name="T111" fmla="*/ 23 h 65"/>
              <a:gd name="T112" fmla="*/ 43 w 80"/>
              <a:gd name="T113" fmla="*/ 24 h 65"/>
              <a:gd name="T114" fmla="*/ 32 w 80"/>
              <a:gd name="T115" fmla="*/ 32 h 65"/>
              <a:gd name="T116" fmla="*/ 15 w 80"/>
              <a:gd name="T117" fmla="*/ 18 h 65"/>
              <a:gd name="T118" fmla="*/ 21 w 80"/>
              <a:gd name="T119" fmla="*/ 18 h 65"/>
              <a:gd name="T120" fmla="*/ 21 w 80"/>
              <a:gd name="T121" fmla="*/ 18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0" h="65">
                <a:moveTo>
                  <a:pt x="24" y="56"/>
                </a:moveTo>
                <a:cubicBezTo>
                  <a:pt x="25" y="57"/>
                  <a:pt x="26" y="64"/>
                  <a:pt x="26" y="65"/>
                </a:cubicBezTo>
                <a:cubicBezTo>
                  <a:pt x="26" y="65"/>
                  <a:pt x="26" y="65"/>
                  <a:pt x="26" y="65"/>
                </a:cubicBezTo>
                <a:cubicBezTo>
                  <a:pt x="26" y="65"/>
                  <a:pt x="26" y="65"/>
                  <a:pt x="25" y="65"/>
                </a:cubicBezTo>
                <a:cubicBezTo>
                  <a:pt x="1" y="65"/>
                  <a:pt x="1" y="65"/>
                  <a:pt x="1" y="65"/>
                </a:cubicBezTo>
                <a:cubicBezTo>
                  <a:pt x="1" y="65"/>
                  <a:pt x="1" y="65"/>
                  <a:pt x="0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64"/>
                  <a:pt x="1" y="57"/>
                  <a:pt x="2" y="56"/>
                </a:cubicBezTo>
                <a:cubicBezTo>
                  <a:pt x="3" y="55"/>
                  <a:pt x="5" y="54"/>
                  <a:pt x="7" y="54"/>
                </a:cubicBezTo>
                <a:cubicBezTo>
                  <a:pt x="8" y="53"/>
                  <a:pt x="9" y="53"/>
                  <a:pt x="9" y="53"/>
                </a:cubicBezTo>
                <a:cubicBezTo>
                  <a:pt x="10" y="52"/>
                  <a:pt x="10" y="51"/>
                  <a:pt x="10" y="50"/>
                </a:cubicBezTo>
                <a:cubicBezTo>
                  <a:pt x="9" y="49"/>
                  <a:pt x="9" y="49"/>
                  <a:pt x="8" y="47"/>
                </a:cubicBezTo>
                <a:cubicBezTo>
                  <a:pt x="8" y="47"/>
                  <a:pt x="7" y="47"/>
                  <a:pt x="7" y="46"/>
                </a:cubicBezTo>
                <a:cubicBezTo>
                  <a:pt x="7" y="45"/>
                  <a:pt x="7" y="44"/>
                  <a:pt x="8" y="44"/>
                </a:cubicBezTo>
                <a:cubicBezTo>
                  <a:pt x="8" y="44"/>
                  <a:pt x="8" y="44"/>
                  <a:pt x="8" y="43"/>
                </a:cubicBezTo>
                <a:cubicBezTo>
                  <a:pt x="8" y="40"/>
                  <a:pt x="10" y="37"/>
                  <a:pt x="13" y="37"/>
                </a:cubicBezTo>
                <a:cubicBezTo>
                  <a:pt x="16" y="37"/>
                  <a:pt x="19" y="40"/>
                  <a:pt x="19" y="43"/>
                </a:cubicBezTo>
                <a:cubicBezTo>
                  <a:pt x="19" y="44"/>
                  <a:pt x="19" y="44"/>
                  <a:pt x="19" y="44"/>
                </a:cubicBezTo>
                <a:cubicBezTo>
                  <a:pt x="19" y="44"/>
                  <a:pt x="19" y="45"/>
                  <a:pt x="19" y="46"/>
                </a:cubicBezTo>
                <a:cubicBezTo>
                  <a:pt x="19" y="47"/>
                  <a:pt x="18" y="47"/>
                  <a:pt x="18" y="47"/>
                </a:cubicBezTo>
                <a:cubicBezTo>
                  <a:pt x="18" y="49"/>
                  <a:pt x="17" y="49"/>
                  <a:pt x="17" y="50"/>
                </a:cubicBezTo>
                <a:cubicBezTo>
                  <a:pt x="17" y="51"/>
                  <a:pt x="17" y="52"/>
                  <a:pt x="17" y="53"/>
                </a:cubicBezTo>
                <a:cubicBezTo>
                  <a:pt x="17" y="53"/>
                  <a:pt x="18" y="53"/>
                  <a:pt x="19" y="54"/>
                </a:cubicBezTo>
                <a:cubicBezTo>
                  <a:pt x="21" y="54"/>
                  <a:pt x="23" y="55"/>
                  <a:pt x="24" y="56"/>
                </a:cubicBezTo>
                <a:close/>
                <a:moveTo>
                  <a:pt x="46" y="54"/>
                </a:moveTo>
                <a:cubicBezTo>
                  <a:pt x="45" y="53"/>
                  <a:pt x="44" y="53"/>
                  <a:pt x="44" y="53"/>
                </a:cubicBezTo>
                <a:cubicBezTo>
                  <a:pt x="44" y="52"/>
                  <a:pt x="44" y="51"/>
                  <a:pt x="44" y="50"/>
                </a:cubicBezTo>
                <a:cubicBezTo>
                  <a:pt x="44" y="49"/>
                  <a:pt x="45" y="49"/>
                  <a:pt x="45" y="47"/>
                </a:cubicBezTo>
                <a:cubicBezTo>
                  <a:pt x="45" y="47"/>
                  <a:pt x="46" y="47"/>
                  <a:pt x="46" y="46"/>
                </a:cubicBezTo>
                <a:cubicBezTo>
                  <a:pt x="46" y="45"/>
                  <a:pt x="46" y="44"/>
                  <a:pt x="46" y="44"/>
                </a:cubicBezTo>
                <a:cubicBezTo>
                  <a:pt x="46" y="44"/>
                  <a:pt x="46" y="44"/>
                  <a:pt x="46" y="43"/>
                </a:cubicBezTo>
                <a:cubicBezTo>
                  <a:pt x="46" y="40"/>
                  <a:pt x="43" y="37"/>
                  <a:pt x="40" y="37"/>
                </a:cubicBezTo>
                <a:cubicBezTo>
                  <a:pt x="37" y="37"/>
                  <a:pt x="35" y="40"/>
                  <a:pt x="35" y="43"/>
                </a:cubicBezTo>
                <a:cubicBezTo>
                  <a:pt x="35" y="44"/>
                  <a:pt x="35" y="44"/>
                  <a:pt x="35" y="44"/>
                </a:cubicBezTo>
                <a:cubicBezTo>
                  <a:pt x="34" y="44"/>
                  <a:pt x="34" y="45"/>
                  <a:pt x="34" y="46"/>
                </a:cubicBezTo>
                <a:cubicBezTo>
                  <a:pt x="34" y="47"/>
                  <a:pt x="35" y="47"/>
                  <a:pt x="35" y="47"/>
                </a:cubicBezTo>
                <a:cubicBezTo>
                  <a:pt x="36" y="49"/>
                  <a:pt x="36" y="49"/>
                  <a:pt x="37" y="50"/>
                </a:cubicBezTo>
                <a:cubicBezTo>
                  <a:pt x="37" y="51"/>
                  <a:pt x="37" y="52"/>
                  <a:pt x="36" y="53"/>
                </a:cubicBezTo>
                <a:cubicBezTo>
                  <a:pt x="36" y="53"/>
                  <a:pt x="35" y="53"/>
                  <a:pt x="34" y="54"/>
                </a:cubicBezTo>
                <a:cubicBezTo>
                  <a:pt x="32" y="54"/>
                  <a:pt x="30" y="55"/>
                  <a:pt x="29" y="56"/>
                </a:cubicBezTo>
                <a:cubicBezTo>
                  <a:pt x="28" y="57"/>
                  <a:pt x="27" y="64"/>
                  <a:pt x="27" y="65"/>
                </a:cubicBezTo>
                <a:cubicBezTo>
                  <a:pt x="27" y="65"/>
                  <a:pt x="27" y="65"/>
                  <a:pt x="28" y="65"/>
                </a:cubicBezTo>
                <a:cubicBezTo>
                  <a:pt x="28" y="65"/>
                  <a:pt x="28" y="65"/>
                  <a:pt x="28" y="65"/>
                </a:cubicBezTo>
                <a:cubicBezTo>
                  <a:pt x="52" y="65"/>
                  <a:pt x="52" y="65"/>
                  <a:pt x="52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64"/>
                  <a:pt x="52" y="57"/>
                  <a:pt x="51" y="56"/>
                </a:cubicBezTo>
                <a:cubicBezTo>
                  <a:pt x="50" y="55"/>
                  <a:pt x="48" y="54"/>
                  <a:pt x="46" y="54"/>
                </a:cubicBezTo>
                <a:close/>
                <a:moveTo>
                  <a:pt x="78" y="56"/>
                </a:moveTo>
                <a:cubicBezTo>
                  <a:pt x="77" y="55"/>
                  <a:pt x="75" y="54"/>
                  <a:pt x="73" y="54"/>
                </a:cubicBezTo>
                <a:cubicBezTo>
                  <a:pt x="72" y="53"/>
                  <a:pt x="71" y="53"/>
                  <a:pt x="71" y="53"/>
                </a:cubicBezTo>
                <a:cubicBezTo>
                  <a:pt x="71" y="52"/>
                  <a:pt x="71" y="51"/>
                  <a:pt x="71" y="50"/>
                </a:cubicBezTo>
                <a:cubicBezTo>
                  <a:pt x="71" y="49"/>
                  <a:pt x="72" y="49"/>
                  <a:pt x="72" y="47"/>
                </a:cubicBezTo>
                <a:cubicBezTo>
                  <a:pt x="72" y="47"/>
                  <a:pt x="73" y="47"/>
                  <a:pt x="73" y="46"/>
                </a:cubicBezTo>
                <a:cubicBezTo>
                  <a:pt x="73" y="45"/>
                  <a:pt x="73" y="44"/>
                  <a:pt x="73" y="44"/>
                </a:cubicBezTo>
                <a:cubicBezTo>
                  <a:pt x="73" y="44"/>
                  <a:pt x="73" y="44"/>
                  <a:pt x="73" y="43"/>
                </a:cubicBezTo>
                <a:cubicBezTo>
                  <a:pt x="73" y="40"/>
                  <a:pt x="70" y="37"/>
                  <a:pt x="67" y="37"/>
                </a:cubicBezTo>
                <a:cubicBezTo>
                  <a:pt x="64" y="37"/>
                  <a:pt x="62" y="40"/>
                  <a:pt x="62" y="43"/>
                </a:cubicBezTo>
                <a:cubicBezTo>
                  <a:pt x="62" y="44"/>
                  <a:pt x="62" y="44"/>
                  <a:pt x="62" y="44"/>
                </a:cubicBezTo>
                <a:cubicBezTo>
                  <a:pt x="61" y="44"/>
                  <a:pt x="61" y="45"/>
                  <a:pt x="61" y="46"/>
                </a:cubicBezTo>
                <a:cubicBezTo>
                  <a:pt x="61" y="47"/>
                  <a:pt x="62" y="47"/>
                  <a:pt x="62" y="47"/>
                </a:cubicBezTo>
                <a:cubicBezTo>
                  <a:pt x="63" y="49"/>
                  <a:pt x="63" y="49"/>
                  <a:pt x="64" y="50"/>
                </a:cubicBezTo>
                <a:cubicBezTo>
                  <a:pt x="64" y="51"/>
                  <a:pt x="64" y="52"/>
                  <a:pt x="63" y="53"/>
                </a:cubicBezTo>
                <a:cubicBezTo>
                  <a:pt x="63" y="53"/>
                  <a:pt x="62" y="53"/>
                  <a:pt x="61" y="54"/>
                </a:cubicBezTo>
                <a:cubicBezTo>
                  <a:pt x="59" y="54"/>
                  <a:pt x="57" y="55"/>
                  <a:pt x="56" y="56"/>
                </a:cubicBezTo>
                <a:cubicBezTo>
                  <a:pt x="55" y="57"/>
                  <a:pt x="54" y="64"/>
                  <a:pt x="54" y="65"/>
                </a:cubicBezTo>
                <a:cubicBezTo>
                  <a:pt x="54" y="65"/>
                  <a:pt x="54" y="65"/>
                  <a:pt x="55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79" y="65"/>
                  <a:pt x="79" y="65"/>
                  <a:pt x="79" y="65"/>
                </a:cubicBezTo>
                <a:cubicBezTo>
                  <a:pt x="80" y="65"/>
                  <a:pt x="80" y="65"/>
                  <a:pt x="80" y="65"/>
                </a:cubicBezTo>
                <a:cubicBezTo>
                  <a:pt x="80" y="65"/>
                  <a:pt x="80" y="65"/>
                  <a:pt x="80" y="65"/>
                </a:cubicBezTo>
                <a:cubicBezTo>
                  <a:pt x="80" y="64"/>
                  <a:pt x="79" y="57"/>
                  <a:pt x="78" y="56"/>
                </a:cubicBezTo>
                <a:close/>
                <a:moveTo>
                  <a:pt x="51" y="31"/>
                </a:moveTo>
                <a:cubicBezTo>
                  <a:pt x="51" y="31"/>
                  <a:pt x="52" y="31"/>
                  <a:pt x="52" y="31"/>
                </a:cubicBezTo>
                <a:cubicBezTo>
                  <a:pt x="52" y="20"/>
                  <a:pt x="52" y="20"/>
                  <a:pt x="52" y="20"/>
                </a:cubicBezTo>
                <a:cubicBezTo>
                  <a:pt x="52" y="20"/>
                  <a:pt x="51" y="19"/>
                  <a:pt x="51" y="19"/>
                </a:cubicBezTo>
                <a:cubicBezTo>
                  <a:pt x="47" y="19"/>
                  <a:pt x="47" y="19"/>
                  <a:pt x="47" y="19"/>
                </a:cubicBezTo>
                <a:cubicBezTo>
                  <a:pt x="46" y="19"/>
                  <a:pt x="46" y="20"/>
                  <a:pt x="46" y="20"/>
                </a:cubicBezTo>
                <a:cubicBezTo>
                  <a:pt x="46" y="31"/>
                  <a:pt x="46" y="31"/>
                  <a:pt x="46" y="31"/>
                </a:cubicBezTo>
                <a:cubicBezTo>
                  <a:pt x="46" y="31"/>
                  <a:pt x="46" y="31"/>
                  <a:pt x="47" y="31"/>
                </a:cubicBezTo>
                <a:lnTo>
                  <a:pt x="51" y="31"/>
                </a:lnTo>
                <a:close/>
                <a:moveTo>
                  <a:pt x="42" y="3"/>
                </a:moveTo>
                <a:cubicBezTo>
                  <a:pt x="42" y="15"/>
                  <a:pt x="42" y="15"/>
                  <a:pt x="42" y="15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3"/>
                  <a:pt x="44" y="3"/>
                  <a:pt x="44" y="3"/>
                </a:cubicBezTo>
                <a:cubicBezTo>
                  <a:pt x="71" y="3"/>
                  <a:pt x="71" y="3"/>
                  <a:pt x="71" y="3"/>
                </a:cubicBezTo>
                <a:cubicBezTo>
                  <a:pt x="71" y="33"/>
                  <a:pt x="71" y="33"/>
                  <a:pt x="71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3" y="24"/>
                  <a:pt x="43" y="25"/>
                  <a:pt x="43" y="25"/>
                </a:cubicBezTo>
                <a:cubicBezTo>
                  <a:pt x="42" y="26"/>
                  <a:pt x="42" y="26"/>
                  <a:pt x="42" y="26"/>
                </a:cubicBezTo>
                <a:cubicBezTo>
                  <a:pt x="42" y="33"/>
                  <a:pt x="42" y="33"/>
                  <a:pt x="42" y="33"/>
                </a:cubicBezTo>
                <a:cubicBezTo>
                  <a:pt x="41" y="33"/>
                  <a:pt x="41" y="34"/>
                  <a:pt x="41" y="34"/>
                </a:cubicBezTo>
                <a:cubicBezTo>
                  <a:pt x="41" y="36"/>
                  <a:pt x="41" y="36"/>
                  <a:pt x="41" y="36"/>
                </a:cubicBezTo>
                <a:cubicBezTo>
                  <a:pt x="41" y="36"/>
                  <a:pt x="41" y="37"/>
                  <a:pt x="42" y="37"/>
                </a:cubicBezTo>
                <a:cubicBezTo>
                  <a:pt x="72" y="37"/>
                  <a:pt x="72" y="37"/>
                  <a:pt x="72" y="37"/>
                </a:cubicBezTo>
                <a:cubicBezTo>
                  <a:pt x="73" y="37"/>
                  <a:pt x="73" y="36"/>
                  <a:pt x="73" y="36"/>
                </a:cubicBezTo>
                <a:cubicBezTo>
                  <a:pt x="73" y="34"/>
                  <a:pt x="73" y="34"/>
                  <a:pt x="73" y="34"/>
                </a:cubicBezTo>
                <a:cubicBezTo>
                  <a:pt x="73" y="34"/>
                  <a:pt x="73" y="33"/>
                  <a:pt x="73" y="33"/>
                </a:cubicBezTo>
                <a:cubicBezTo>
                  <a:pt x="73" y="3"/>
                  <a:pt x="73" y="3"/>
                  <a:pt x="73" y="3"/>
                </a:cubicBezTo>
                <a:cubicBezTo>
                  <a:pt x="73" y="3"/>
                  <a:pt x="73" y="3"/>
                  <a:pt x="73" y="2"/>
                </a:cubicBezTo>
                <a:cubicBezTo>
                  <a:pt x="73" y="1"/>
                  <a:pt x="73" y="1"/>
                  <a:pt x="73" y="1"/>
                </a:cubicBezTo>
                <a:cubicBezTo>
                  <a:pt x="73" y="0"/>
                  <a:pt x="73" y="0"/>
                  <a:pt x="7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41" y="0"/>
                  <a:pt x="41" y="1"/>
                </a:cubicBezTo>
                <a:cubicBezTo>
                  <a:pt x="41" y="2"/>
                  <a:pt x="41" y="2"/>
                  <a:pt x="41" y="2"/>
                </a:cubicBezTo>
                <a:cubicBezTo>
                  <a:pt x="41" y="3"/>
                  <a:pt x="41" y="3"/>
                  <a:pt x="42" y="3"/>
                </a:cubicBezTo>
                <a:close/>
                <a:moveTo>
                  <a:pt x="44" y="23"/>
                </a:moveTo>
                <a:cubicBezTo>
                  <a:pt x="44" y="23"/>
                  <a:pt x="44" y="23"/>
                  <a:pt x="43" y="23"/>
                </a:cubicBezTo>
                <a:cubicBezTo>
                  <a:pt x="44" y="24"/>
                  <a:pt x="44" y="24"/>
                  <a:pt x="44" y="24"/>
                </a:cubicBezTo>
                <a:lnTo>
                  <a:pt x="44" y="23"/>
                </a:lnTo>
                <a:close/>
                <a:moveTo>
                  <a:pt x="68" y="31"/>
                </a:moveTo>
                <a:cubicBezTo>
                  <a:pt x="68" y="31"/>
                  <a:pt x="68" y="31"/>
                  <a:pt x="68" y="31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7"/>
                  <a:pt x="68" y="7"/>
                  <a:pt x="68" y="7"/>
                </a:cubicBezTo>
                <a:cubicBezTo>
                  <a:pt x="63" y="7"/>
                  <a:pt x="63" y="7"/>
                  <a:pt x="63" y="7"/>
                </a:cubicBezTo>
                <a:cubicBezTo>
                  <a:pt x="63" y="7"/>
                  <a:pt x="63" y="7"/>
                  <a:pt x="63" y="8"/>
                </a:cubicBezTo>
                <a:cubicBezTo>
                  <a:pt x="63" y="31"/>
                  <a:pt x="63" y="31"/>
                  <a:pt x="63" y="31"/>
                </a:cubicBezTo>
                <a:cubicBezTo>
                  <a:pt x="63" y="31"/>
                  <a:pt x="63" y="31"/>
                  <a:pt x="63" y="31"/>
                </a:cubicBezTo>
                <a:lnTo>
                  <a:pt x="68" y="31"/>
                </a:lnTo>
                <a:close/>
                <a:moveTo>
                  <a:pt x="59" y="31"/>
                </a:moveTo>
                <a:cubicBezTo>
                  <a:pt x="60" y="31"/>
                  <a:pt x="60" y="31"/>
                  <a:pt x="60" y="31"/>
                </a:cubicBezTo>
                <a:cubicBezTo>
                  <a:pt x="60" y="14"/>
                  <a:pt x="60" y="14"/>
                  <a:pt x="60" y="14"/>
                </a:cubicBezTo>
                <a:cubicBezTo>
                  <a:pt x="60" y="13"/>
                  <a:pt x="60" y="13"/>
                  <a:pt x="59" y="13"/>
                </a:cubicBezTo>
                <a:cubicBezTo>
                  <a:pt x="55" y="13"/>
                  <a:pt x="55" y="13"/>
                  <a:pt x="55" y="13"/>
                </a:cubicBezTo>
                <a:cubicBezTo>
                  <a:pt x="55" y="13"/>
                  <a:pt x="54" y="13"/>
                  <a:pt x="54" y="14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1"/>
                  <a:pt x="55" y="31"/>
                  <a:pt x="55" y="31"/>
                </a:cubicBezTo>
                <a:lnTo>
                  <a:pt x="59" y="31"/>
                </a:lnTo>
                <a:close/>
                <a:moveTo>
                  <a:pt x="32" y="32"/>
                </a:moveTo>
                <a:cubicBezTo>
                  <a:pt x="27" y="29"/>
                  <a:pt x="27" y="29"/>
                  <a:pt x="27" y="29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6"/>
                  <a:pt x="27" y="36"/>
                  <a:pt x="26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5"/>
                  <a:pt x="8" y="35"/>
                </a:cubicBezTo>
                <a:cubicBezTo>
                  <a:pt x="8" y="32"/>
                  <a:pt x="8" y="21"/>
                  <a:pt x="9" y="20"/>
                </a:cubicBezTo>
                <a:cubicBezTo>
                  <a:pt x="10" y="19"/>
                  <a:pt x="12" y="18"/>
                  <a:pt x="13" y="18"/>
                </a:cubicBezTo>
                <a:cubicBezTo>
                  <a:pt x="14" y="18"/>
                  <a:pt x="14" y="18"/>
                  <a:pt x="15" y="17"/>
                </a:cubicBezTo>
                <a:cubicBezTo>
                  <a:pt x="15" y="17"/>
                  <a:pt x="15" y="18"/>
                  <a:pt x="15" y="18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6"/>
                  <a:pt x="15" y="15"/>
                </a:cubicBezTo>
                <a:cubicBezTo>
                  <a:pt x="15" y="15"/>
                  <a:pt x="14" y="14"/>
                  <a:pt x="14" y="13"/>
                </a:cubicBezTo>
                <a:cubicBezTo>
                  <a:pt x="14" y="13"/>
                  <a:pt x="13" y="12"/>
                  <a:pt x="13" y="12"/>
                </a:cubicBezTo>
                <a:cubicBezTo>
                  <a:pt x="13" y="11"/>
                  <a:pt x="13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7"/>
                  <a:pt x="15" y="5"/>
                  <a:pt x="18" y="5"/>
                </a:cubicBezTo>
                <a:cubicBezTo>
                  <a:pt x="21" y="5"/>
                  <a:pt x="23" y="7"/>
                  <a:pt x="23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10"/>
                  <a:pt x="23" y="11"/>
                  <a:pt x="23" y="12"/>
                </a:cubicBezTo>
                <a:cubicBezTo>
                  <a:pt x="23" y="12"/>
                  <a:pt x="22" y="13"/>
                  <a:pt x="22" y="13"/>
                </a:cubicBezTo>
                <a:cubicBezTo>
                  <a:pt x="22" y="14"/>
                  <a:pt x="21" y="15"/>
                  <a:pt x="21" y="15"/>
                </a:cubicBezTo>
                <a:cubicBezTo>
                  <a:pt x="21" y="16"/>
                  <a:pt x="21" y="17"/>
                  <a:pt x="21" y="17"/>
                </a:cubicBezTo>
                <a:cubicBezTo>
                  <a:pt x="21" y="17"/>
                  <a:pt x="22" y="17"/>
                  <a:pt x="22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18"/>
                  <a:pt x="23" y="18"/>
                  <a:pt x="23" y="18"/>
                </a:cubicBezTo>
                <a:cubicBezTo>
                  <a:pt x="25" y="18"/>
                  <a:pt x="26" y="19"/>
                  <a:pt x="27" y="20"/>
                </a:cubicBezTo>
                <a:cubicBezTo>
                  <a:pt x="27" y="20"/>
                  <a:pt x="31" y="23"/>
                  <a:pt x="33" y="25"/>
                </a:cubicBezTo>
                <a:cubicBezTo>
                  <a:pt x="39" y="20"/>
                  <a:pt x="39" y="20"/>
                  <a:pt x="39" y="20"/>
                </a:cubicBezTo>
                <a:cubicBezTo>
                  <a:pt x="39" y="20"/>
                  <a:pt x="40" y="18"/>
                  <a:pt x="40" y="18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6" y="12"/>
                  <a:pt x="46" y="13"/>
                  <a:pt x="46" y="13"/>
                </a:cubicBezTo>
                <a:cubicBezTo>
                  <a:pt x="42" y="18"/>
                  <a:pt x="42" y="18"/>
                  <a:pt x="42" y="18"/>
                </a:cubicBezTo>
                <a:cubicBezTo>
                  <a:pt x="43" y="19"/>
                  <a:pt x="44" y="20"/>
                  <a:pt x="44" y="21"/>
                </a:cubicBezTo>
                <a:cubicBezTo>
                  <a:pt x="43" y="22"/>
                  <a:pt x="43" y="22"/>
                  <a:pt x="42" y="23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4"/>
                  <a:pt x="42" y="24"/>
                  <a:pt x="42" y="24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32"/>
                  <a:pt x="32" y="32"/>
                  <a:pt x="32" y="32"/>
                </a:cubicBezTo>
                <a:close/>
                <a:moveTo>
                  <a:pt x="18" y="20"/>
                </a:moveTo>
                <a:cubicBezTo>
                  <a:pt x="15" y="18"/>
                  <a:pt x="15" y="18"/>
                  <a:pt x="15" y="18"/>
                </a:cubicBezTo>
                <a:cubicBezTo>
                  <a:pt x="15" y="18"/>
                  <a:pt x="15" y="18"/>
                  <a:pt x="15" y="18"/>
                </a:cubicBezTo>
                <a:cubicBezTo>
                  <a:pt x="17" y="24"/>
                  <a:pt x="17" y="24"/>
                  <a:pt x="17" y="24"/>
                </a:cubicBezTo>
                <a:lnTo>
                  <a:pt x="18" y="20"/>
                </a:lnTo>
                <a:close/>
                <a:moveTo>
                  <a:pt x="21" y="18"/>
                </a:moveTo>
                <a:cubicBezTo>
                  <a:pt x="19" y="20"/>
                  <a:pt x="19" y="20"/>
                  <a:pt x="19" y="20"/>
                </a:cubicBezTo>
                <a:cubicBezTo>
                  <a:pt x="20" y="24"/>
                  <a:pt x="20" y="24"/>
                  <a:pt x="20" y="24"/>
                </a:cubicBezTo>
                <a:lnTo>
                  <a:pt x="21" y="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6" name="Freeform 231"/>
          <p:cNvSpPr>
            <a:spLocks noEditPoints="1"/>
          </p:cNvSpPr>
          <p:nvPr/>
        </p:nvSpPr>
        <p:spPr bwMode="auto">
          <a:xfrm>
            <a:off x="4669766" y="6006583"/>
            <a:ext cx="345775" cy="419177"/>
          </a:xfrm>
          <a:custGeom>
            <a:avLst/>
            <a:gdLst>
              <a:gd name="T0" fmla="*/ 20 w 64"/>
              <a:gd name="T1" fmla="*/ 40 h 74"/>
              <a:gd name="T2" fmla="*/ 20 w 64"/>
              <a:gd name="T3" fmla="*/ 34 h 74"/>
              <a:gd name="T4" fmla="*/ 44 w 64"/>
              <a:gd name="T5" fmla="*/ 17 h 74"/>
              <a:gd name="T6" fmla="*/ 19 w 64"/>
              <a:gd name="T7" fmla="*/ 33 h 74"/>
              <a:gd name="T8" fmla="*/ 48 w 64"/>
              <a:gd name="T9" fmla="*/ 19 h 74"/>
              <a:gd name="T10" fmla="*/ 19 w 64"/>
              <a:gd name="T11" fmla="*/ 25 h 74"/>
              <a:gd name="T12" fmla="*/ 33 w 64"/>
              <a:gd name="T13" fmla="*/ 17 h 74"/>
              <a:gd name="T14" fmla="*/ 16 w 64"/>
              <a:gd name="T15" fmla="*/ 23 h 74"/>
              <a:gd name="T16" fmla="*/ 38 w 64"/>
              <a:gd name="T17" fmla="*/ 72 h 74"/>
              <a:gd name="T18" fmla="*/ 31 w 64"/>
              <a:gd name="T19" fmla="*/ 74 h 74"/>
              <a:gd name="T20" fmla="*/ 23 w 64"/>
              <a:gd name="T21" fmla="*/ 68 h 74"/>
              <a:gd name="T22" fmla="*/ 26 w 64"/>
              <a:gd name="T23" fmla="*/ 55 h 74"/>
              <a:gd name="T24" fmla="*/ 19 w 64"/>
              <a:gd name="T25" fmla="*/ 48 h 74"/>
              <a:gd name="T26" fmla="*/ 44 w 64"/>
              <a:gd name="T27" fmla="*/ 33 h 74"/>
              <a:gd name="T28" fmla="*/ 28 w 64"/>
              <a:gd name="T29" fmla="*/ 45 h 74"/>
              <a:gd name="T30" fmla="*/ 33 w 64"/>
              <a:gd name="T31" fmla="*/ 55 h 74"/>
              <a:gd name="T32" fmla="*/ 44 w 64"/>
              <a:gd name="T33" fmla="*/ 43 h 74"/>
              <a:gd name="T34" fmla="*/ 38 w 64"/>
              <a:gd name="T35" fmla="*/ 55 h 74"/>
              <a:gd name="T36" fmla="*/ 38 w 64"/>
              <a:gd name="T37" fmla="*/ 57 h 74"/>
              <a:gd name="T38" fmla="*/ 37 w 64"/>
              <a:gd name="T39" fmla="*/ 57 h 74"/>
              <a:gd name="T40" fmla="*/ 31 w 64"/>
              <a:gd name="T41" fmla="*/ 57 h 74"/>
              <a:gd name="T42" fmla="*/ 25 w 64"/>
              <a:gd name="T43" fmla="*/ 59 h 74"/>
              <a:gd name="T44" fmla="*/ 28 w 64"/>
              <a:gd name="T45" fmla="*/ 70 h 74"/>
              <a:gd name="T46" fmla="*/ 40 w 64"/>
              <a:gd name="T47" fmla="*/ 68 h 74"/>
              <a:gd name="T48" fmla="*/ 46 w 64"/>
              <a:gd name="T49" fmla="*/ 5 h 74"/>
              <a:gd name="T50" fmla="*/ 44 w 64"/>
              <a:gd name="T51" fmla="*/ 13 h 74"/>
              <a:gd name="T52" fmla="*/ 48 w 64"/>
              <a:gd name="T53" fmla="*/ 4 h 74"/>
              <a:gd name="T54" fmla="*/ 16 w 64"/>
              <a:gd name="T55" fmla="*/ 58 h 74"/>
              <a:gd name="T56" fmla="*/ 18 w 64"/>
              <a:gd name="T57" fmla="*/ 59 h 74"/>
              <a:gd name="T58" fmla="*/ 53 w 64"/>
              <a:gd name="T59" fmla="*/ 21 h 74"/>
              <a:gd name="T60" fmla="*/ 60 w 64"/>
              <a:gd name="T61" fmla="*/ 16 h 74"/>
              <a:gd name="T62" fmla="*/ 52 w 64"/>
              <a:gd name="T63" fmla="*/ 21 h 74"/>
              <a:gd name="T64" fmla="*/ 5 w 64"/>
              <a:gd name="T65" fmla="*/ 46 h 74"/>
              <a:gd name="T66" fmla="*/ 7 w 64"/>
              <a:gd name="T67" fmla="*/ 48 h 74"/>
              <a:gd name="T68" fmla="*/ 11 w 64"/>
              <a:gd name="T69" fmla="*/ 43 h 74"/>
              <a:gd name="T70" fmla="*/ 55 w 64"/>
              <a:gd name="T71" fmla="*/ 32 h 74"/>
              <a:gd name="T72" fmla="*/ 64 w 64"/>
              <a:gd name="T73" fmla="*/ 32 h 74"/>
              <a:gd name="T74" fmla="*/ 8 w 64"/>
              <a:gd name="T75" fmla="*/ 30 h 74"/>
              <a:gd name="T76" fmla="*/ 2 w 64"/>
              <a:gd name="T77" fmla="*/ 33 h 74"/>
              <a:gd name="T78" fmla="*/ 59 w 64"/>
              <a:gd name="T79" fmla="*/ 46 h 74"/>
              <a:gd name="T80" fmla="*/ 52 w 64"/>
              <a:gd name="T81" fmla="*/ 45 h 74"/>
              <a:gd name="T82" fmla="*/ 60 w 64"/>
              <a:gd name="T83" fmla="*/ 48 h 74"/>
              <a:gd name="T84" fmla="*/ 7 w 64"/>
              <a:gd name="T85" fmla="*/ 15 h 74"/>
              <a:gd name="T86" fmla="*/ 11 w 64"/>
              <a:gd name="T87" fmla="*/ 21 h 74"/>
              <a:gd name="T88" fmla="*/ 12 w 64"/>
              <a:gd name="T89" fmla="*/ 19 h 74"/>
              <a:gd name="T90" fmla="*/ 43 w 64"/>
              <a:gd name="T91" fmla="*/ 53 h 74"/>
              <a:gd name="T92" fmla="*/ 48 w 64"/>
              <a:gd name="T93" fmla="*/ 60 h 74"/>
              <a:gd name="T94" fmla="*/ 19 w 64"/>
              <a:gd name="T95" fmla="*/ 12 h 74"/>
              <a:gd name="T96" fmla="*/ 22 w 64"/>
              <a:gd name="T97" fmla="*/ 10 h 74"/>
              <a:gd name="T98" fmla="*/ 16 w 64"/>
              <a:gd name="T99" fmla="*/ 6 h 74"/>
              <a:gd name="T100" fmla="*/ 34 w 64"/>
              <a:gd name="T101" fmla="*/ 8 h 74"/>
              <a:gd name="T102" fmla="*/ 31 w 64"/>
              <a:gd name="T103" fmla="*/ 1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4" h="74">
                <a:moveTo>
                  <a:pt x="48" y="27"/>
                </a:moveTo>
                <a:cubicBezTo>
                  <a:pt x="48" y="29"/>
                  <a:pt x="47" y="31"/>
                  <a:pt x="45" y="31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19" y="41"/>
                  <a:pt x="19" y="41"/>
                </a:cubicBezTo>
                <a:cubicBezTo>
                  <a:pt x="17" y="41"/>
                  <a:pt x="16" y="40"/>
                  <a:pt x="16" y="38"/>
                </a:cubicBezTo>
                <a:cubicBezTo>
                  <a:pt x="16" y="37"/>
                  <a:pt x="18" y="35"/>
                  <a:pt x="20" y="34"/>
                </a:cubicBezTo>
                <a:cubicBezTo>
                  <a:pt x="44" y="25"/>
                  <a:pt x="44" y="25"/>
                  <a:pt x="44" y="25"/>
                </a:cubicBezTo>
                <a:cubicBezTo>
                  <a:pt x="46" y="24"/>
                  <a:pt x="48" y="25"/>
                  <a:pt x="48" y="27"/>
                </a:cubicBezTo>
                <a:close/>
                <a:moveTo>
                  <a:pt x="44" y="17"/>
                </a:moveTo>
                <a:cubicBezTo>
                  <a:pt x="20" y="26"/>
                  <a:pt x="20" y="26"/>
                  <a:pt x="20" y="26"/>
                </a:cubicBezTo>
                <a:cubicBezTo>
                  <a:pt x="18" y="27"/>
                  <a:pt x="16" y="29"/>
                  <a:pt x="16" y="31"/>
                </a:cubicBezTo>
                <a:cubicBezTo>
                  <a:pt x="16" y="32"/>
                  <a:pt x="17" y="33"/>
                  <a:pt x="19" y="33"/>
                </a:cubicBezTo>
                <a:cubicBezTo>
                  <a:pt x="19" y="33"/>
                  <a:pt x="20" y="33"/>
                  <a:pt x="20" y="33"/>
                </a:cubicBezTo>
                <a:cubicBezTo>
                  <a:pt x="45" y="24"/>
                  <a:pt x="45" y="24"/>
                  <a:pt x="45" y="24"/>
                </a:cubicBezTo>
                <a:cubicBezTo>
                  <a:pt x="47" y="23"/>
                  <a:pt x="48" y="21"/>
                  <a:pt x="48" y="19"/>
                </a:cubicBezTo>
                <a:cubicBezTo>
                  <a:pt x="48" y="18"/>
                  <a:pt x="46" y="17"/>
                  <a:pt x="44" y="17"/>
                </a:cubicBezTo>
                <a:close/>
                <a:moveTo>
                  <a:pt x="16" y="23"/>
                </a:moveTo>
                <a:cubicBezTo>
                  <a:pt x="16" y="24"/>
                  <a:pt x="17" y="25"/>
                  <a:pt x="19" y="25"/>
                </a:cubicBezTo>
                <a:cubicBezTo>
                  <a:pt x="19" y="25"/>
                  <a:pt x="20" y="25"/>
                  <a:pt x="20" y="25"/>
                </a:cubicBezTo>
                <a:cubicBezTo>
                  <a:pt x="30" y="21"/>
                  <a:pt x="30" y="21"/>
                  <a:pt x="30" y="21"/>
                </a:cubicBezTo>
                <a:cubicBezTo>
                  <a:pt x="32" y="21"/>
                  <a:pt x="33" y="19"/>
                  <a:pt x="33" y="17"/>
                </a:cubicBezTo>
                <a:cubicBezTo>
                  <a:pt x="33" y="15"/>
                  <a:pt x="31" y="14"/>
                  <a:pt x="29" y="15"/>
                </a:cubicBezTo>
                <a:cubicBezTo>
                  <a:pt x="20" y="19"/>
                  <a:pt x="20" y="19"/>
                  <a:pt x="20" y="19"/>
                </a:cubicBezTo>
                <a:cubicBezTo>
                  <a:pt x="18" y="19"/>
                  <a:pt x="16" y="21"/>
                  <a:pt x="16" y="23"/>
                </a:cubicBezTo>
                <a:close/>
                <a:moveTo>
                  <a:pt x="42" y="59"/>
                </a:moveTo>
                <a:cubicBezTo>
                  <a:pt x="42" y="68"/>
                  <a:pt x="42" y="68"/>
                  <a:pt x="42" y="68"/>
                </a:cubicBezTo>
                <a:cubicBezTo>
                  <a:pt x="42" y="70"/>
                  <a:pt x="40" y="72"/>
                  <a:pt x="38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6" y="73"/>
                  <a:pt x="35" y="74"/>
                  <a:pt x="34" y="74"/>
                </a:cubicBezTo>
                <a:cubicBezTo>
                  <a:pt x="31" y="74"/>
                  <a:pt x="31" y="74"/>
                  <a:pt x="31" y="74"/>
                </a:cubicBezTo>
                <a:cubicBezTo>
                  <a:pt x="29" y="74"/>
                  <a:pt x="28" y="73"/>
                  <a:pt x="27" y="72"/>
                </a:cubicBezTo>
                <a:cubicBezTo>
                  <a:pt x="27" y="72"/>
                  <a:pt x="27" y="72"/>
                  <a:pt x="27" y="72"/>
                </a:cubicBezTo>
                <a:cubicBezTo>
                  <a:pt x="25" y="72"/>
                  <a:pt x="23" y="70"/>
                  <a:pt x="23" y="68"/>
                </a:cubicBezTo>
                <a:cubicBezTo>
                  <a:pt x="23" y="59"/>
                  <a:pt x="23" y="59"/>
                  <a:pt x="23" y="59"/>
                </a:cubicBezTo>
                <a:cubicBezTo>
                  <a:pt x="23" y="57"/>
                  <a:pt x="24" y="56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1"/>
                  <a:pt x="23" y="49"/>
                  <a:pt x="22" y="47"/>
                </a:cubicBezTo>
                <a:cubicBezTo>
                  <a:pt x="20" y="48"/>
                  <a:pt x="20" y="48"/>
                  <a:pt x="20" y="48"/>
                </a:cubicBezTo>
                <a:cubicBezTo>
                  <a:pt x="20" y="48"/>
                  <a:pt x="19" y="48"/>
                  <a:pt x="19" y="48"/>
                </a:cubicBezTo>
                <a:cubicBezTo>
                  <a:pt x="17" y="48"/>
                  <a:pt x="16" y="47"/>
                  <a:pt x="16" y="46"/>
                </a:cubicBezTo>
                <a:cubicBezTo>
                  <a:pt x="16" y="44"/>
                  <a:pt x="18" y="43"/>
                  <a:pt x="20" y="42"/>
                </a:cubicBezTo>
                <a:cubicBezTo>
                  <a:pt x="44" y="33"/>
                  <a:pt x="44" y="33"/>
                  <a:pt x="44" y="33"/>
                </a:cubicBezTo>
                <a:cubicBezTo>
                  <a:pt x="46" y="32"/>
                  <a:pt x="48" y="33"/>
                  <a:pt x="48" y="35"/>
                </a:cubicBezTo>
                <a:cubicBezTo>
                  <a:pt x="48" y="36"/>
                  <a:pt x="47" y="38"/>
                  <a:pt x="45" y="39"/>
                </a:cubicBezTo>
                <a:cubicBezTo>
                  <a:pt x="28" y="45"/>
                  <a:pt x="28" y="45"/>
                  <a:pt x="28" y="45"/>
                </a:cubicBezTo>
                <a:cubicBezTo>
                  <a:pt x="30" y="47"/>
                  <a:pt x="32" y="51"/>
                  <a:pt x="32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3" y="55"/>
                  <a:pt x="33" y="55"/>
                  <a:pt x="33" y="55"/>
                </a:cubicBezTo>
                <a:cubicBezTo>
                  <a:pt x="33" y="55"/>
                  <a:pt x="33" y="55"/>
                  <a:pt x="33" y="55"/>
                </a:cubicBezTo>
                <a:cubicBezTo>
                  <a:pt x="33" y="47"/>
                  <a:pt x="40" y="42"/>
                  <a:pt x="41" y="42"/>
                </a:cubicBezTo>
                <a:cubicBezTo>
                  <a:pt x="42" y="41"/>
                  <a:pt x="44" y="42"/>
                  <a:pt x="44" y="43"/>
                </a:cubicBezTo>
                <a:cubicBezTo>
                  <a:pt x="45" y="44"/>
                  <a:pt x="45" y="46"/>
                  <a:pt x="43" y="47"/>
                </a:cubicBezTo>
                <a:cubicBezTo>
                  <a:pt x="43" y="47"/>
                  <a:pt x="38" y="50"/>
                  <a:pt x="38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40" y="56"/>
                  <a:pt x="42" y="57"/>
                  <a:pt x="42" y="59"/>
                </a:cubicBezTo>
                <a:close/>
                <a:moveTo>
                  <a:pt x="40" y="59"/>
                </a:moveTo>
                <a:cubicBezTo>
                  <a:pt x="40" y="58"/>
                  <a:pt x="39" y="57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7" y="57"/>
                  <a:pt x="37" y="57"/>
                  <a:pt x="37" y="57"/>
                </a:cubicBezTo>
                <a:cubicBezTo>
                  <a:pt x="37" y="57"/>
                  <a:pt x="37" y="57"/>
                  <a:pt x="37" y="57"/>
                </a:cubicBezTo>
                <a:cubicBezTo>
                  <a:pt x="37" y="57"/>
                  <a:pt x="37" y="57"/>
                  <a:pt x="37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31" y="57"/>
                  <a:pt x="31" y="57"/>
                  <a:pt x="31" y="57"/>
                </a:cubicBezTo>
                <a:cubicBezTo>
                  <a:pt x="27" y="57"/>
                  <a:pt x="27" y="57"/>
                  <a:pt x="27" y="57"/>
                </a:cubicBezTo>
                <a:cubicBezTo>
                  <a:pt x="27" y="57"/>
                  <a:pt x="27" y="57"/>
                  <a:pt x="27" y="57"/>
                </a:cubicBezTo>
                <a:cubicBezTo>
                  <a:pt x="26" y="57"/>
                  <a:pt x="25" y="58"/>
                  <a:pt x="25" y="59"/>
                </a:cubicBezTo>
                <a:cubicBezTo>
                  <a:pt x="25" y="68"/>
                  <a:pt x="25" y="68"/>
                  <a:pt x="25" y="68"/>
                </a:cubicBezTo>
                <a:cubicBezTo>
                  <a:pt x="25" y="69"/>
                  <a:pt x="26" y="70"/>
                  <a:pt x="27" y="70"/>
                </a:cubicBezTo>
                <a:cubicBezTo>
                  <a:pt x="28" y="70"/>
                  <a:pt x="28" y="70"/>
                  <a:pt x="28" y="70"/>
                </a:cubicBezTo>
                <a:cubicBezTo>
                  <a:pt x="37" y="70"/>
                  <a:pt x="37" y="70"/>
                  <a:pt x="37" y="70"/>
                </a:cubicBezTo>
                <a:cubicBezTo>
                  <a:pt x="38" y="70"/>
                  <a:pt x="38" y="70"/>
                  <a:pt x="38" y="70"/>
                </a:cubicBezTo>
                <a:cubicBezTo>
                  <a:pt x="39" y="70"/>
                  <a:pt x="40" y="69"/>
                  <a:pt x="40" y="68"/>
                </a:cubicBezTo>
                <a:lnTo>
                  <a:pt x="40" y="59"/>
                </a:lnTo>
                <a:close/>
                <a:moveTo>
                  <a:pt x="48" y="4"/>
                </a:moveTo>
                <a:cubicBezTo>
                  <a:pt x="48" y="4"/>
                  <a:pt x="47" y="4"/>
                  <a:pt x="46" y="5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1"/>
                  <a:pt x="43" y="12"/>
                  <a:pt x="44" y="12"/>
                </a:cubicBezTo>
                <a:cubicBezTo>
                  <a:pt x="44" y="12"/>
                  <a:pt x="44" y="13"/>
                  <a:pt x="44" y="13"/>
                </a:cubicBezTo>
                <a:cubicBezTo>
                  <a:pt x="45" y="13"/>
                  <a:pt x="45" y="12"/>
                  <a:pt x="46" y="12"/>
                </a:cubicBezTo>
                <a:cubicBezTo>
                  <a:pt x="49" y="6"/>
                  <a:pt x="49" y="6"/>
                  <a:pt x="49" y="6"/>
                </a:cubicBezTo>
                <a:cubicBezTo>
                  <a:pt x="49" y="5"/>
                  <a:pt x="49" y="5"/>
                  <a:pt x="48" y="4"/>
                </a:cubicBezTo>
                <a:close/>
                <a:moveTo>
                  <a:pt x="21" y="51"/>
                </a:moveTo>
                <a:cubicBezTo>
                  <a:pt x="20" y="51"/>
                  <a:pt x="19" y="51"/>
                  <a:pt x="19" y="52"/>
                </a:cubicBezTo>
                <a:cubicBezTo>
                  <a:pt x="16" y="58"/>
                  <a:pt x="16" y="58"/>
                  <a:pt x="16" y="58"/>
                </a:cubicBezTo>
                <a:cubicBezTo>
                  <a:pt x="15" y="58"/>
                  <a:pt x="16" y="59"/>
                  <a:pt x="16" y="60"/>
                </a:cubicBezTo>
                <a:cubicBezTo>
                  <a:pt x="17" y="60"/>
                  <a:pt x="17" y="60"/>
                  <a:pt x="17" y="60"/>
                </a:cubicBezTo>
                <a:cubicBezTo>
                  <a:pt x="18" y="60"/>
                  <a:pt x="18" y="60"/>
                  <a:pt x="18" y="59"/>
                </a:cubicBezTo>
                <a:cubicBezTo>
                  <a:pt x="22" y="53"/>
                  <a:pt x="22" y="53"/>
                  <a:pt x="22" y="53"/>
                </a:cubicBezTo>
                <a:cubicBezTo>
                  <a:pt x="22" y="53"/>
                  <a:pt x="22" y="52"/>
                  <a:pt x="21" y="51"/>
                </a:cubicBezTo>
                <a:close/>
                <a:moveTo>
                  <a:pt x="53" y="21"/>
                </a:moveTo>
                <a:cubicBezTo>
                  <a:pt x="53" y="21"/>
                  <a:pt x="54" y="21"/>
                  <a:pt x="54" y="21"/>
                </a:cubicBezTo>
                <a:cubicBezTo>
                  <a:pt x="59" y="18"/>
                  <a:pt x="59" y="18"/>
                  <a:pt x="59" y="18"/>
                </a:cubicBezTo>
                <a:cubicBezTo>
                  <a:pt x="60" y="18"/>
                  <a:pt x="60" y="17"/>
                  <a:pt x="60" y="16"/>
                </a:cubicBezTo>
                <a:cubicBezTo>
                  <a:pt x="60" y="15"/>
                  <a:pt x="59" y="15"/>
                  <a:pt x="58" y="15"/>
                </a:cubicBezTo>
                <a:cubicBezTo>
                  <a:pt x="52" y="19"/>
                  <a:pt x="52" y="19"/>
                  <a:pt x="52" y="19"/>
                </a:cubicBezTo>
                <a:cubicBezTo>
                  <a:pt x="52" y="19"/>
                  <a:pt x="51" y="20"/>
                  <a:pt x="52" y="21"/>
                </a:cubicBezTo>
                <a:cubicBezTo>
                  <a:pt x="52" y="21"/>
                  <a:pt x="53" y="21"/>
                  <a:pt x="53" y="21"/>
                </a:cubicBezTo>
                <a:close/>
                <a:moveTo>
                  <a:pt x="11" y="43"/>
                </a:moveTo>
                <a:cubicBezTo>
                  <a:pt x="5" y="46"/>
                  <a:pt x="5" y="46"/>
                  <a:pt x="5" y="46"/>
                </a:cubicBezTo>
                <a:cubicBezTo>
                  <a:pt x="4" y="46"/>
                  <a:pt x="4" y="47"/>
                  <a:pt x="5" y="48"/>
                </a:cubicBezTo>
                <a:cubicBezTo>
                  <a:pt x="5" y="48"/>
                  <a:pt x="5" y="49"/>
                  <a:pt x="6" y="49"/>
                </a:cubicBezTo>
                <a:cubicBezTo>
                  <a:pt x="6" y="49"/>
                  <a:pt x="6" y="49"/>
                  <a:pt x="7" y="48"/>
                </a:cubicBezTo>
                <a:cubicBezTo>
                  <a:pt x="12" y="45"/>
                  <a:pt x="12" y="45"/>
                  <a:pt x="12" y="45"/>
                </a:cubicBezTo>
                <a:cubicBezTo>
                  <a:pt x="13" y="45"/>
                  <a:pt x="13" y="44"/>
                  <a:pt x="13" y="43"/>
                </a:cubicBezTo>
                <a:cubicBezTo>
                  <a:pt x="12" y="42"/>
                  <a:pt x="11" y="42"/>
                  <a:pt x="11" y="43"/>
                </a:cubicBezTo>
                <a:close/>
                <a:moveTo>
                  <a:pt x="63" y="30"/>
                </a:moveTo>
                <a:cubicBezTo>
                  <a:pt x="56" y="30"/>
                  <a:pt x="56" y="30"/>
                  <a:pt x="56" y="30"/>
                </a:cubicBezTo>
                <a:cubicBezTo>
                  <a:pt x="56" y="30"/>
                  <a:pt x="55" y="31"/>
                  <a:pt x="55" y="32"/>
                </a:cubicBezTo>
                <a:cubicBezTo>
                  <a:pt x="55" y="33"/>
                  <a:pt x="56" y="33"/>
                  <a:pt x="56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4" y="33"/>
                  <a:pt x="64" y="33"/>
                  <a:pt x="64" y="32"/>
                </a:cubicBezTo>
                <a:cubicBezTo>
                  <a:pt x="64" y="31"/>
                  <a:pt x="64" y="30"/>
                  <a:pt x="63" y="30"/>
                </a:cubicBezTo>
                <a:close/>
                <a:moveTo>
                  <a:pt x="10" y="32"/>
                </a:moveTo>
                <a:cubicBezTo>
                  <a:pt x="10" y="31"/>
                  <a:pt x="9" y="30"/>
                  <a:pt x="8" y="30"/>
                </a:cubicBezTo>
                <a:cubicBezTo>
                  <a:pt x="2" y="30"/>
                  <a:pt x="2" y="30"/>
                  <a:pt x="2" y="30"/>
                </a:cubicBezTo>
                <a:cubicBezTo>
                  <a:pt x="1" y="30"/>
                  <a:pt x="0" y="31"/>
                  <a:pt x="0" y="32"/>
                </a:cubicBezTo>
                <a:cubicBezTo>
                  <a:pt x="0" y="33"/>
                  <a:pt x="1" y="33"/>
                  <a:pt x="2" y="33"/>
                </a:cubicBezTo>
                <a:cubicBezTo>
                  <a:pt x="8" y="33"/>
                  <a:pt x="8" y="33"/>
                  <a:pt x="8" y="33"/>
                </a:cubicBezTo>
                <a:cubicBezTo>
                  <a:pt x="9" y="33"/>
                  <a:pt x="10" y="33"/>
                  <a:pt x="10" y="32"/>
                </a:cubicBezTo>
                <a:close/>
                <a:moveTo>
                  <a:pt x="59" y="46"/>
                </a:moveTo>
                <a:cubicBezTo>
                  <a:pt x="54" y="43"/>
                  <a:pt x="54" y="43"/>
                  <a:pt x="54" y="43"/>
                </a:cubicBezTo>
                <a:cubicBezTo>
                  <a:pt x="53" y="42"/>
                  <a:pt x="52" y="42"/>
                  <a:pt x="52" y="43"/>
                </a:cubicBezTo>
                <a:cubicBezTo>
                  <a:pt x="51" y="44"/>
                  <a:pt x="52" y="45"/>
                  <a:pt x="52" y="45"/>
                </a:cubicBezTo>
                <a:cubicBezTo>
                  <a:pt x="58" y="48"/>
                  <a:pt x="58" y="48"/>
                  <a:pt x="58" y="48"/>
                </a:cubicBezTo>
                <a:cubicBezTo>
                  <a:pt x="58" y="49"/>
                  <a:pt x="58" y="49"/>
                  <a:pt x="59" y="49"/>
                </a:cubicBezTo>
                <a:cubicBezTo>
                  <a:pt x="59" y="49"/>
                  <a:pt x="60" y="48"/>
                  <a:pt x="60" y="48"/>
                </a:cubicBezTo>
                <a:cubicBezTo>
                  <a:pt x="60" y="47"/>
                  <a:pt x="60" y="46"/>
                  <a:pt x="59" y="46"/>
                </a:cubicBezTo>
                <a:close/>
                <a:moveTo>
                  <a:pt x="12" y="19"/>
                </a:moveTo>
                <a:cubicBezTo>
                  <a:pt x="7" y="15"/>
                  <a:pt x="7" y="15"/>
                  <a:pt x="7" y="15"/>
                </a:cubicBezTo>
                <a:cubicBezTo>
                  <a:pt x="6" y="15"/>
                  <a:pt x="5" y="15"/>
                  <a:pt x="5" y="16"/>
                </a:cubicBezTo>
                <a:cubicBezTo>
                  <a:pt x="4" y="17"/>
                  <a:pt x="4" y="18"/>
                  <a:pt x="5" y="18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2" y="21"/>
                  <a:pt x="12" y="21"/>
                  <a:pt x="13" y="21"/>
                </a:cubicBezTo>
                <a:cubicBezTo>
                  <a:pt x="13" y="20"/>
                  <a:pt x="13" y="19"/>
                  <a:pt x="12" y="19"/>
                </a:cubicBezTo>
                <a:close/>
                <a:moveTo>
                  <a:pt x="46" y="52"/>
                </a:moveTo>
                <a:cubicBezTo>
                  <a:pt x="45" y="51"/>
                  <a:pt x="44" y="51"/>
                  <a:pt x="44" y="51"/>
                </a:cubicBezTo>
                <a:cubicBezTo>
                  <a:pt x="43" y="52"/>
                  <a:pt x="43" y="53"/>
                  <a:pt x="43" y="53"/>
                </a:cubicBezTo>
                <a:cubicBezTo>
                  <a:pt x="46" y="59"/>
                  <a:pt x="46" y="59"/>
                  <a:pt x="46" y="59"/>
                </a:cubicBezTo>
                <a:cubicBezTo>
                  <a:pt x="47" y="60"/>
                  <a:pt x="47" y="60"/>
                  <a:pt x="48" y="60"/>
                </a:cubicBezTo>
                <a:cubicBezTo>
                  <a:pt x="48" y="60"/>
                  <a:pt x="48" y="60"/>
                  <a:pt x="48" y="60"/>
                </a:cubicBezTo>
                <a:cubicBezTo>
                  <a:pt x="49" y="59"/>
                  <a:pt x="49" y="58"/>
                  <a:pt x="49" y="58"/>
                </a:cubicBezTo>
                <a:lnTo>
                  <a:pt x="46" y="52"/>
                </a:lnTo>
                <a:close/>
                <a:moveTo>
                  <a:pt x="19" y="12"/>
                </a:moveTo>
                <a:cubicBezTo>
                  <a:pt x="19" y="12"/>
                  <a:pt x="20" y="13"/>
                  <a:pt x="20" y="13"/>
                </a:cubicBezTo>
                <a:cubicBezTo>
                  <a:pt x="21" y="13"/>
                  <a:pt x="21" y="12"/>
                  <a:pt x="21" y="12"/>
                </a:cubicBezTo>
                <a:cubicBezTo>
                  <a:pt x="22" y="12"/>
                  <a:pt x="22" y="11"/>
                  <a:pt x="22" y="10"/>
                </a:cubicBezTo>
                <a:cubicBezTo>
                  <a:pt x="18" y="5"/>
                  <a:pt x="18" y="5"/>
                  <a:pt x="18" y="5"/>
                </a:cubicBezTo>
                <a:cubicBezTo>
                  <a:pt x="18" y="4"/>
                  <a:pt x="17" y="4"/>
                  <a:pt x="16" y="4"/>
                </a:cubicBezTo>
                <a:cubicBezTo>
                  <a:pt x="16" y="5"/>
                  <a:pt x="15" y="5"/>
                  <a:pt x="16" y="6"/>
                </a:cubicBezTo>
                <a:lnTo>
                  <a:pt x="19" y="12"/>
                </a:lnTo>
                <a:close/>
                <a:moveTo>
                  <a:pt x="32" y="9"/>
                </a:moveTo>
                <a:cubicBezTo>
                  <a:pt x="33" y="9"/>
                  <a:pt x="34" y="9"/>
                  <a:pt x="34" y="8"/>
                </a:cubicBezTo>
                <a:cubicBezTo>
                  <a:pt x="34" y="1"/>
                  <a:pt x="34" y="1"/>
                  <a:pt x="34" y="1"/>
                </a:cubicBezTo>
                <a:cubicBezTo>
                  <a:pt x="34" y="1"/>
                  <a:pt x="33" y="0"/>
                  <a:pt x="32" y="0"/>
                </a:cubicBezTo>
                <a:cubicBezTo>
                  <a:pt x="31" y="0"/>
                  <a:pt x="31" y="1"/>
                  <a:pt x="31" y="1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9"/>
                  <a:pt x="31" y="9"/>
                  <a:pt x="32" y="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7" name="TextBox 16"/>
          <p:cNvSpPr txBox="1"/>
          <p:nvPr/>
        </p:nvSpPr>
        <p:spPr>
          <a:xfrm>
            <a:off x="941675" y="4563878"/>
            <a:ext cx="11865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050" b="1" dirty="0">
                <a:solidFill>
                  <a:schemeClr val="bg2"/>
                </a:solidFill>
                <a:latin typeface="+mj-lt"/>
              </a:rPr>
              <a:t>Native app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2289" y="5800128"/>
            <a:ext cx="8922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  <a:latin typeface="+mj-lt"/>
              </a:rPr>
              <a:t>Web app</a:t>
            </a:r>
            <a:endParaRPr lang="en-ID" sz="105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18269" y="5780251"/>
            <a:ext cx="10854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050" b="1" dirty="0">
                <a:solidFill>
                  <a:schemeClr val="bg2"/>
                </a:solidFill>
                <a:latin typeface="+mj-lt"/>
              </a:rPr>
              <a:t>Hybrid app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2288" y="4739038"/>
            <a:ext cx="2068443" cy="793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50" dirty="0" err="1">
                <a:solidFill>
                  <a:schemeClr val="bg2"/>
                </a:solidFill>
              </a:rPr>
              <a:t>được</a:t>
            </a:r>
            <a:r>
              <a:rPr lang="en-US" sz="1050" dirty="0">
                <a:solidFill>
                  <a:schemeClr val="bg2"/>
                </a:solidFill>
              </a:rPr>
              <a:t> </a:t>
            </a:r>
            <a:r>
              <a:rPr lang="en-US" sz="1050" dirty="0" err="1">
                <a:solidFill>
                  <a:schemeClr val="bg2"/>
                </a:solidFill>
              </a:rPr>
              <a:t>phát</a:t>
            </a:r>
            <a:r>
              <a:rPr lang="en-US" sz="1050" dirty="0">
                <a:solidFill>
                  <a:schemeClr val="bg2"/>
                </a:solidFill>
              </a:rPr>
              <a:t> </a:t>
            </a:r>
            <a:r>
              <a:rPr lang="en-US" sz="1050" dirty="0" err="1">
                <a:solidFill>
                  <a:schemeClr val="bg2"/>
                </a:solidFill>
              </a:rPr>
              <a:t>triển</a:t>
            </a:r>
            <a:r>
              <a:rPr lang="en-US" sz="1050" dirty="0">
                <a:solidFill>
                  <a:schemeClr val="bg2"/>
                </a:solidFill>
              </a:rPr>
              <a:t> </a:t>
            </a:r>
            <a:r>
              <a:rPr lang="en-US" sz="1050" dirty="0" err="1">
                <a:solidFill>
                  <a:schemeClr val="bg2"/>
                </a:solidFill>
              </a:rPr>
              <a:t>bằng</a:t>
            </a:r>
            <a:r>
              <a:rPr lang="en-US" sz="1050" dirty="0">
                <a:solidFill>
                  <a:schemeClr val="bg2"/>
                </a:solidFill>
              </a:rPr>
              <a:t> </a:t>
            </a:r>
            <a:r>
              <a:rPr lang="en-US" sz="1050" dirty="0" err="1">
                <a:solidFill>
                  <a:schemeClr val="bg2"/>
                </a:solidFill>
              </a:rPr>
              <a:t>các</a:t>
            </a:r>
            <a:r>
              <a:rPr lang="en-US" sz="1050" dirty="0">
                <a:solidFill>
                  <a:schemeClr val="bg2"/>
                </a:solidFill>
              </a:rPr>
              <a:t> IDE, SDK </a:t>
            </a:r>
            <a:r>
              <a:rPr lang="en-US" sz="1050" dirty="0" err="1">
                <a:solidFill>
                  <a:schemeClr val="bg2"/>
                </a:solidFill>
              </a:rPr>
              <a:t>mà</a:t>
            </a:r>
            <a:r>
              <a:rPr lang="en-US" sz="1050" dirty="0">
                <a:solidFill>
                  <a:schemeClr val="bg2"/>
                </a:solidFill>
              </a:rPr>
              <a:t> </a:t>
            </a:r>
            <a:r>
              <a:rPr lang="en-US" sz="1050" dirty="0" err="1">
                <a:solidFill>
                  <a:schemeClr val="bg2"/>
                </a:solidFill>
              </a:rPr>
              <a:t>nhà</a:t>
            </a:r>
            <a:r>
              <a:rPr lang="en-US" sz="1050" dirty="0">
                <a:solidFill>
                  <a:schemeClr val="bg2"/>
                </a:solidFill>
              </a:rPr>
              <a:t> </a:t>
            </a:r>
            <a:r>
              <a:rPr lang="en-US" sz="1050" dirty="0" err="1">
                <a:solidFill>
                  <a:schemeClr val="bg2"/>
                </a:solidFill>
              </a:rPr>
              <a:t>sản</a:t>
            </a:r>
            <a:r>
              <a:rPr lang="en-US" sz="1050" dirty="0">
                <a:solidFill>
                  <a:schemeClr val="bg2"/>
                </a:solidFill>
              </a:rPr>
              <a:t> </a:t>
            </a:r>
            <a:r>
              <a:rPr lang="en-US" sz="1050" dirty="0" err="1">
                <a:solidFill>
                  <a:schemeClr val="bg2"/>
                </a:solidFill>
              </a:rPr>
              <a:t>xuất</a:t>
            </a:r>
            <a:r>
              <a:rPr lang="en-US" sz="1050" dirty="0">
                <a:solidFill>
                  <a:schemeClr val="bg2"/>
                </a:solidFill>
              </a:rPr>
              <a:t> </a:t>
            </a:r>
            <a:r>
              <a:rPr lang="en-US" sz="1050" dirty="0" err="1">
                <a:solidFill>
                  <a:schemeClr val="bg2"/>
                </a:solidFill>
              </a:rPr>
              <a:t>cung</a:t>
            </a:r>
            <a:r>
              <a:rPr lang="en-US" sz="1050" dirty="0">
                <a:solidFill>
                  <a:schemeClr val="bg2"/>
                </a:solidFill>
              </a:rPr>
              <a:t> </a:t>
            </a:r>
            <a:r>
              <a:rPr lang="en-US" sz="1050" dirty="0" err="1">
                <a:solidFill>
                  <a:schemeClr val="bg2"/>
                </a:solidFill>
              </a:rPr>
              <a:t>cấp</a:t>
            </a:r>
            <a:r>
              <a:rPr lang="en-US" sz="1050" dirty="0">
                <a:solidFill>
                  <a:schemeClr val="bg2"/>
                </a:solidFill>
              </a:rPr>
              <a:t> </a:t>
            </a:r>
            <a:r>
              <a:rPr lang="en-US" sz="1050" dirty="0" err="1">
                <a:solidFill>
                  <a:schemeClr val="bg2"/>
                </a:solidFill>
              </a:rPr>
              <a:t>để</a:t>
            </a:r>
            <a:r>
              <a:rPr lang="en-US" sz="1050" dirty="0">
                <a:solidFill>
                  <a:schemeClr val="bg2"/>
                </a:solidFill>
              </a:rPr>
              <a:t> </a:t>
            </a:r>
            <a:r>
              <a:rPr lang="en-US" sz="1050" dirty="0" err="1">
                <a:solidFill>
                  <a:schemeClr val="bg2"/>
                </a:solidFill>
              </a:rPr>
              <a:t>lập</a:t>
            </a:r>
            <a:r>
              <a:rPr lang="en-US" sz="1050" dirty="0">
                <a:solidFill>
                  <a:schemeClr val="bg2"/>
                </a:solidFill>
              </a:rPr>
              <a:t> </a:t>
            </a:r>
            <a:r>
              <a:rPr lang="en-US" sz="1050" dirty="0" err="1">
                <a:solidFill>
                  <a:schemeClr val="bg2"/>
                </a:solidFill>
              </a:rPr>
              <a:t>trình</a:t>
            </a:r>
            <a:r>
              <a:rPr lang="en-US" sz="1050" dirty="0">
                <a:solidFill>
                  <a:schemeClr val="bg2"/>
                </a:solidFill>
              </a:rPr>
              <a:t> ra </a:t>
            </a:r>
            <a:r>
              <a:rPr lang="en-US" sz="1050" dirty="0" err="1">
                <a:solidFill>
                  <a:schemeClr val="bg2"/>
                </a:solidFill>
              </a:rPr>
              <a:t>ứng</a:t>
            </a:r>
            <a:r>
              <a:rPr lang="en-US" sz="1050" dirty="0">
                <a:solidFill>
                  <a:schemeClr val="bg2"/>
                </a:solidFill>
              </a:rPr>
              <a:t> </a:t>
            </a:r>
            <a:r>
              <a:rPr lang="en-US" sz="1050" dirty="0" err="1">
                <a:solidFill>
                  <a:schemeClr val="bg2"/>
                </a:solidFill>
              </a:rPr>
              <a:t>dụng</a:t>
            </a:r>
            <a:endParaRPr lang="id-ID" sz="1050" dirty="0">
              <a:solidFill>
                <a:schemeClr val="bg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2289" y="5983495"/>
            <a:ext cx="3227984" cy="617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latin typeface="Calibri" panose="020F0502020204030204" pitchFamily="34" charset="0"/>
              </a:rPr>
              <a:t>sử</a:t>
            </a:r>
            <a:r>
              <a:rPr lang="en-US" sz="1200" dirty="0">
                <a:latin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</a:rPr>
              <a:t>dụng</a:t>
            </a:r>
            <a:r>
              <a:rPr lang="en-US" sz="1200" dirty="0">
                <a:latin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</a:rPr>
              <a:t>các</a:t>
            </a:r>
            <a:r>
              <a:rPr lang="en-US" sz="1200" dirty="0">
                <a:latin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</a:rPr>
              <a:t>ngôn</a:t>
            </a:r>
            <a:r>
              <a:rPr lang="en-US" sz="1200" dirty="0">
                <a:latin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</a:rPr>
              <a:t>ngữ</a:t>
            </a:r>
            <a:r>
              <a:rPr lang="en-US" sz="1200" dirty="0">
                <a:latin typeface="Calibri" panose="020F0502020204030204" pitchFamily="34" charset="0"/>
              </a:rPr>
              <a:t> HTML, CSS, </a:t>
            </a:r>
            <a:r>
              <a:rPr lang="en-US" sz="1200" dirty="0" err="1">
                <a:latin typeface="Calibri" panose="020F0502020204030204" pitchFamily="34" charset="0"/>
              </a:rPr>
              <a:t>một</a:t>
            </a:r>
            <a:r>
              <a:rPr lang="en-US" sz="1200" dirty="0">
                <a:latin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</a:rPr>
              <a:t>số</a:t>
            </a:r>
            <a:r>
              <a:rPr lang="en-US" sz="1200" dirty="0">
                <a:latin typeface="Calibri" panose="020F0502020204030204" pitchFamily="34" charset="0"/>
              </a:rPr>
              <a:t> framework </a:t>
            </a:r>
            <a:r>
              <a:rPr lang="en-US" sz="1200" dirty="0" err="1">
                <a:latin typeface="Calibri" panose="020F0502020204030204" pitchFamily="34" charset="0"/>
              </a:rPr>
              <a:t>hỗ</a:t>
            </a:r>
            <a:r>
              <a:rPr lang="en-US" sz="1200" dirty="0">
                <a:latin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</a:rPr>
              <a:t>trợ</a:t>
            </a:r>
            <a:r>
              <a:rPr lang="en-US" sz="1200" dirty="0">
                <a:latin typeface="Calibri" panose="020F0502020204030204" pitchFamily="34" charset="0"/>
              </a:rPr>
              <a:t> </a:t>
            </a:r>
            <a:r>
              <a:rPr lang="en-US" sz="1200" dirty="0" err="1">
                <a:latin typeface="Calibri" panose="020F0502020204030204" pitchFamily="34" charset="0"/>
              </a:rPr>
              <a:t>cho</a:t>
            </a:r>
            <a:r>
              <a:rPr lang="en-US" sz="1200" dirty="0">
                <a:latin typeface="Calibri" panose="020F0502020204030204" pitchFamily="34" charset="0"/>
              </a:rPr>
              <a:t> mobile </a:t>
            </a:r>
            <a:r>
              <a:rPr lang="en-US" sz="1200" dirty="0" err="1">
                <a:latin typeface="Calibri" panose="020F0502020204030204" pitchFamily="34" charset="0"/>
              </a:rPr>
              <a:t>và</a:t>
            </a:r>
            <a:r>
              <a:rPr lang="en-US" sz="1200" dirty="0">
                <a:latin typeface="Calibri" panose="020F0502020204030204" pitchFamily="34" charset="0"/>
              </a:rPr>
              <a:t> responsive.</a:t>
            </a:r>
            <a:endParaRPr lang="id-ID" sz="1200" dirty="0">
              <a:latin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15541" y="6025213"/>
            <a:ext cx="3334515" cy="615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2"/>
                </a:solidFill>
              </a:rPr>
              <a:t>kết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hợp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những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ưu</a:t>
            </a:r>
            <a:r>
              <a:rPr lang="en-US" sz="1200" dirty="0">
                <a:solidFill>
                  <a:schemeClr val="bg2"/>
                </a:solidFill>
              </a:rPr>
              <a:t> </a:t>
            </a:r>
            <a:r>
              <a:rPr lang="en-US" sz="1200" dirty="0" err="1">
                <a:solidFill>
                  <a:schemeClr val="bg2"/>
                </a:solidFill>
              </a:rPr>
              <a:t>điểm</a:t>
            </a:r>
            <a:r>
              <a:rPr lang="en-US" sz="1200" dirty="0">
                <a:solidFill>
                  <a:schemeClr val="bg2"/>
                </a:solidFill>
              </a:rPr>
              <a:t> </a:t>
            </a:r>
            <a:r>
              <a:rPr lang="en-US" sz="1200" dirty="0" err="1">
                <a:solidFill>
                  <a:schemeClr val="bg2"/>
                </a:solidFill>
              </a:rPr>
              <a:t>của</a:t>
            </a:r>
            <a:r>
              <a:rPr lang="en-US" sz="1200" dirty="0">
                <a:solidFill>
                  <a:schemeClr val="bg2"/>
                </a:solidFill>
              </a:rPr>
              <a:t> Mobile Web </a:t>
            </a:r>
            <a:r>
              <a:rPr lang="en-US" sz="1200" dirty="0" err="1">
                <a:solidFill>
                  <a:schemeClr val="bg2"/>
                </a:solidFill>
              </a:rPr>
              <a:t>và</a:t>
            </a:r>
            <a:r>
              <a:rPr lang="en-US" sz="1200" dirty="0">
                <a:solidFill>
                  <a:schemeClr val="bg2"/>
                </a:solidFill>
              </a:rPr>
              <a:t> Native App</a:t>
            </a:r>
            <a:endParaRPr lang="id-ID" sz="1200" dirty="0">
              <a:solidFill>
                <a:schemeClr val="bg2"/>
              </a:solidFill>
            </a:endParaRPr>
          </a:p>
        </p:txBody>
      </p:sp>
      <p:sp>
        <p:nvSpPr>
          <p:cNvPr id="58" name="Rounded Rectangle 8">
            <a:extLst>
              <a:ext uri="{FF2B5EF4-FFF2-40B4-BE49-F238E27FC236}">
                <a16:creationId xmlns:a16="http://schemas.microsoft.com/office/drawing/2014/main" id="{4DB99AD5-3DCD-44DF-A9FA-93292095AE66}"/>
              </a:ext>
            </a:extLst>
          </p:cNvPr>
          <p:cNvSpPr/>
          <p:nvPr/>
        </p:nvSpPr>
        <p:spPr>
          <a:xfrm>
            <a:off x="3254732" y="610674"/>
            <a:ext cx="2527300" cy="4978400"/>
          </a:xfrm>
          <a:prstGeom prst="roundRect">
            <a:avLst>
              <a:gd name="adj" fmla="val 12647"/>
            </a:avLst>
          </a:prstGeom>
          <a:solidFill>
            <a:schemeClr val="bg1"/>
          </a:solidFill>
          <a:ln w="3175">
            <a:noFill/>
          </a:ln>
          <a:effectLst>
            <a:outerShdw blurRad="571500" dist="355600" dir="8100000" algn="tr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79F673A-4453-4273-8610-0AB37417DE65}"/>
              </a:ext>
            </a:extLst>
          </p:cNvPr>
          <p:cNvSpPr/>
          <p:nvPr/>
        </p:nvSpPr>
        <p:spPr>
          <a:xfrm>
            <a:off x="3384906" y="1026599"/>
            <a:ext cx="2270125" cy="1295400"/>
          </a:xfrm>
          <a:prstGeom prst="rect">
            <a:avLst/>
          </a:prstGeom>
          <a:solidFill>
            <a:schemeClr val="accent5"/>
          </a:solidFill>
          <a:ln w="3175"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Rounded Rectangle 14">
            <a:extLst>
              <a:ext uri="{FF2B5EF4-FFF2-40B4-BE49-F238E27FC236}">
                <a16:creationId xmlns:a16="http://schemas.microsoft.com/office/drawing/2014/main" id="{B76FDB90-B6B2-438C-B859-EC5FEA805F7E}"/>
              </a:ext>
            </a:extLst>
          </p:cNvPr>
          <p:cNvSpPr/>
          <p:nvPr/>
        </p:nvSpPr>
        <p:spPr>
          <a:xfrm>
            <a:off x="4101953" y="731324"/>
            <a:ext cx="831273" cy="7620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AE3248D-0B38-478C-92A7-F50C7F64FDE5}"/>
              </a:ext>
            </a:extLst>
          </p:cNvPr>
          <p:cNvSpPr/>
          <p:nvPr/>
        </p:nvSpPr>
        <p:spPr>
          <a:xfrm>
            <a:off x="3384906" y="2321999"/>
            <a:ext cx="2270125" cy="12954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C87146E-805C-4855-B8B6-5DAD254C2A86}"/>
              </a:ext>
            </a:extLst>
          </p:cNvPr>
          <p:cNvSpPr/>
          <p:nvPr/>
        </p:nvSpPr>
        <p:spPr>
          <a:xfrm>
            <a:off x="3384906" y="3617399"/>
            <a:ext cx="2270125" cy="12954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3175"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28921DA-525D-420F-B8C6-ED342E8DF044}"/>
              </a:ext>
            </a:extLst>
          </p:cNvPr>
          <p:cNvSpPr/>
          <p:nvPr/>
        </p:nvSpPr>
        <p:spPr>
          <a:xfrm>
            <a:off x="4346932" y="5055674"/>
            <a:ext cx="368300" cy="3683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64" name="Group 24">
            <a:extLst>
              <a:ext uri="{FF2B5EF4-FFF2-40B4-BE49-F238E27FC236}">
                <a16:creationId xmlns:a16="http://schemas.microsoft.com/office/drawing/2014/main" id="{462A68F4-4B03-45EF-A335-8280B82E7A54}"/>
              </a:ext>
            </a:extLst>
          </p:cNvPr>
          <p:cNvGrpSpPr>
            <a:grpSpLocks/>
          </p:cNvGrpSpPr>
          <p:nvPr/>
        </p:nvGrpSpPr>
        <p:grpSpPr bwMode="auto">
          <a:xfrm>
            <a:off x="4415195" y="5133462"/>
            <a:ext cx="233362" cy="211137"/>
            <a:chOff x="2865555" y="6286500"/>
            <a:chExt cx="322032" cy="266700"/>
          </a:xfrm>
        </p:grpSpPr>
        <p:sp>
          <p:nvSpPr>
            <p:cNvPr id="65" name="Up Arrow 21">
              <a:extLst>
                <a:ext uri="{FF2B5EF4-FFF2-40B4-BE49-F238E27FC236}">
                  <a16:creationId xmlns:a16="http://schemas.microsoft.com/office/drawing/2014/main" id="{9706EFB8-4E23-4930-90F7-4B7BDE278DC0}"/>
                </a:ext>
              </a:extLst>
            </p:cNvPr>
            <p:cNvSpPr/>
            <p:nvPr/>
          </p:nvSpPr>
          <p:spPr>
            <a:xfrm>
              <a:off x="2865555" y="6286500"/>
              <a:ext cx="322032" cy="266700"/>
            </a:xfrm>
            <a:prstGeom prst="upArrow">
              <a:avLst>
                <a:gd name="adj1" fmla="val 83333"/>
                <a:gd name="adj2" fmla="val 39844"/>
              </a:avLst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6" name="Round Same Side Corner Rectangle 23">
              <a:extLst>
                <a:ext uri="{FF2B5EF4-FFF2-40B4-BE49-F238E27FC236}">
                  <a16:creationId xmlns:a16="http://schemas.microsoft.com/office/drawing/2014/main" id="{DF5D6445-734C-4B99-9C5D-DBA4733ABF26}"/>
                </a:ext>
              </a:extLst>
            </p:cNvPr>
            <p:cNvSpPr/>
            <p:nvPr/>
          </p:nvSpPr>
          <p:spPr>
            <a:xfrm>
              <a:off x="2968517" y="6438900"/>
              <a:ext cx="116108" cy="114300"/>
            </a:xfrm>
            <a:prstGeom prst="round2SameRect">
              <a:avLst>
                <a:gd name="adj1" fmla="val 10417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67" name="Parallelogram 25">
            <a:extLst>
              <a:ext uri="{FF2B5EF4-FFF2-40B4-BE49-F238E27FC236}">
                <a16:creationId xmlns:a16="http://schemas.microsoft.com/office/drawing/2014/main" id="{45594B1C-CDB6-4A57-AACD-1E48E7324500}"/>
              </a:ext>
            </a:extLst>
          </p:cNvPr>
          <p:cNvSpPr/>
          <p:nvPr/>
        </p:nvSpPr>
        <p:spPr>
          <a:xfrm rot="16200000" flipV="1">
            <a:off x="5605820" y="875786"/>
            <a:ext cx="1647824" cy="1295400"/>
          </a:xfrm>
          <a:custGeom>
            <a:avLst/>
            <a:gdLst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1680 w 1624104"/>
              <a:gd name="connsiteY0" fmla="*/ 1295400 h 1295400"/>
              <a:gd name="connsiteX1" fmla="*/ 325530 w 1624104"/>
              <a:gd name="connsiteY1" fmla="*/ 0 h 1295400"/>
              <a:gd name="connsiteX2" fmla="*/ 1624104 w 1624104"/>
              <a:gd name="connsiteY2" fmla="*/ 0 h 1295400"/>
              <a:gd name="connsiteX3" fmla="*/ 1300254 w 1624104"/>
              <a:gd name="connsiteY3" fmla="*/ 1295400 h 1295400"/>
              <a:gd name="connsiteX4" fmla="*/ 1680 w 162410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30 h 1295430"/>
              <a:gd name="connsiteX1" fmla="*/ 323850 w 1622424"/>
              <a:gd name="connsiteY1" fmla="*/ 30 h 1295430"/>
              <a:gd name="connsiteX2" fmla="*/ 1622424 w 1622424"/>
              <a:gd name="connsiteY2" fmla="*/ 30 h 1295430"/>
              <a:gd name="connsiteX3" fmla="*/ 1298574 w 1622424"/>
              <a:gd name="connsiteY3" fmla="*/ 1295430 h 1295430"/>
              <a:gd name="connsiteX4" fmla="*/ 0 w 1622424"/>
              <a:gd name="connsiteY4" fmla="*/ 1295430 h 129543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424" h="1295400">
                <a:moveTo>
                  <a:pt x="0" y="1295400"/>
                </a:moveTo>
                <a:cubicBezTo>
                  <a:pt x="0" y="984250"/>
                  <a:pt x="57150" y="19050"/>
                  <a:pt x="323850" y="0"/>
                </a:cubicBezTo>
                <a:lnTo>
                  <a:pt x="1622424" y="0"/>
                </a:lnTo>
                <a:cubicBezTo>
                  <a:pt x="1412874" y="114300"/>
                  <a:pt x="1298574" y="781050"/>
                  <a:pt x="1298574" y="1295400"/>
                </a:cubicBezTo>
                <a:lnTo>
                  <a:pt x="0" y="129540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8" name="Parallelogram 25">
            <a:extLst>
              <a:ext uri="{FF2B5EF4-FFF2-40B4-BE49-F238E27FC236}">
                <a16:creationId xmlns:a16="http://schemas.microsoft.com/office/drawing/2014/main" id="{97F799AE-0AA5-4876-A5EC-D378F092F02A}"/>
              </a:ext>
            </a:extLst>
          </p:cNvPr>
          <p:cNvSpPr/>
          <p:nvPr/>
        </p:nvSpPr>
        <p:spPr>
          <a:xfrm rot="16200000" flipV="1">
            <a:off x="5712161" y="2001344"/>
            <a:ext cx="1714541" cy="1574800"/>
          </a:xfrm>
          <a:custGeom>
            <a:avLst/>
            <a:gdLst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1680 w 1624104"/>
              <a:gd name="connsiteY0" fmla="*/ 1295400 h 1295400"/>
              <a:gd name="connsiteX1" fmla="*/ 325530 w 1624104"/>
              <a:gd name="connsiteY1" fmla="*/ 0 h 1295400"/>
              <a:gd name="connsiteX2" fmla="*/ 1624104 w 1624104"/>
              <a:gd name="connsiteY2" fmla="*/ 0 h 1295400"/>
              <a:gd name="connsiteX3" fmla="*/ 1300254 w 1624104"/>
              <a:gd name="connsiteY3" fmla="*/ 1295400 h 1295400"/>
              <a:gd name="connsiteX4" fmla="*/ 1680 w 162410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30 h 1295430"/>
              <a:gd name="connsiteX1" fmla="*/ 323850 w 1622424"/>
              <a:gd name="connsiteY1" fmla="*/ 30 h 1295430"/>
              <a:gd name="connsiteX2" fmla="*/ 1622424 w 1622424"/>
              <a:gd name="connsiteY2" fmla="*/ 30 h 1295430"/>
              <a:gd name="connsiteX3" fmla="*/ 1298574 w 1622424"/>
              <a:gd name="connsiteY3" fmla="*/ 1295430 h 1295430"/>
              <a:gd name="connsiteX4" fmla="*/ 0 w 1622424"/>
              <a:gd name="connsiteY4" fmla="*/ 1295430 h 129543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43576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43576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43576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43576 w 1622424"/>
              <a:gd name="connsiteY3" fmla="*/ 1295400 h 1295400"/>
              <a:gd name="connsiteX4" fmla="*/ 0 w 1622424"/>
              <a:gd name="connsiteY4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424" h="1295400">
                <a:moveTo>
                  <a:pt x="0" y="1295400"/>
                </a:moveTo>
                <a:cubicBezTo>
                  <a:pt x="0" y="984250"/>
                  <a:pt x="57150" y="19050"/>
                  <a:pt x="323850" y="0"/>
                </a:cubicBezTo>
                <a:lnTo>
                  <a:pt x="1622424" y="0"/>
                </a:lnTo>
                <a:cubicBezTo>
                  <a:pt x="1354370" y="257290"/>
                  <a:pt x="1248159" y="786926"/>
                  <a:pt x="1243576" y="1295400"/>
                </a:cubicBezTo>
                <a:lnTo>
                  <a:pt x="0" y="129540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3175"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" name="Parallelogram 25">
            <a:extLst>
              <a:ext uri="{FF2B5EF4-FFF2-40B4-BE49-F238E27FC236}">
                <a16:creationId xmlns:a16="http://schemas.microsoft.com/office/drawing/2014/main" id="{51203734-DFFF-4134-BA62-1C91EBD9B778}"/>
              </a:ext>
            </a:extLst>
          </p:cNvPr>
          <p:cNvSpPr/>
          <p:nvPr/>
        </p:nvSpPr>
        <p:spPr>
          <a:xfrm rot="16200000" flipV="1">
            <a:off x="5820132" y="3090349"/>
            <a:ext cx="1784350" cy="1860550"/>
          </a:xfrm>
          <a:custGeom>
            <a:avLst/>
            <a:gdLst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1680 w 1624104"/>
              <a:gd name="connsiteY0" fmla="*/ 1295400 h 1295400"/>
              <a:gd name="connsiteX1" fmla="*/ 325530 w 1624104"/>
              <a:gd name="connsiteY1" fmla="*/ 0 h 1295400"/>
              <a:gd name="connsiteX2" fmla="*/ 1624104 w 1624104"/>
              <a:gd name="connsiteY2" fmla="*/ 0 h 1295400"/>
              <a:gd name="connsiteX3" fmla="*/ 1300254 w 1624104"/>
              <a:gd name="connsiteY3" fmla="*/ 1295400 h 1295400"/>
              <a:gd name="connsiteX4" fmla="*/ 1680 w 162410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30 h 1295430"/>
              <a:gd name="connsiteX1" fmla="*/ 323850 w 1622424"/>
              <a:gd name="connsiteY1" fmla="*/ 30 h 1295430"/>
              <a:gd name="connsiteX2" fmla="*/ 1622424 w 1622424"/>
              <a:gd name="connsiteY2" fmla="*/ 30 h 1295430"/>
              <a:gd name="connsiteX3" fmla="*/ 1298574 w 1622424"/>
              <a:gd name="connsiteY3" fmla="*/ 1295430 h 1295430"/>
              <a:gd name="connsiteX4" fmla="*/ 0 w 1622424"/>
              <a:gd name="connsiteY4" fmla="*/ 1295430 h 129543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98574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43576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43576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43576 w 1622424"/>
              <a:gd name="connsiteY3" fmla="*/ 1295400 h 1295400"/>
              <a:gd name="connsiteX4" fmla="*/ 0 w 1622424"/>
              <a:gd name="connsiteY4" fmla="*/ 1295400 h 1295400"/>
              <a:gd name="connsiteX0" fmla="*/ 0 w 1622424"/>
              <a:gd name="connsiteY0" fmla="*/ 1295400 h 1295400"/>
              <a:gd name="connsiteX1" fmla="*/ 323850 w 1622424"/>
              <a:gd name="connsiteY1" fmla="*/ 0 h 1295400"/>
              <a:gd name="connsiteX2" fmla="*/ 1622424 w 1622424"/>
              <a:gd name="connsiteY2" fmla="*/ 0 h 1295400"/>
              <a:gd name="connsiteX3" fmla="*/ 1243576 w 1622424"/>
              <a:gd name="connsiteY3" fmla="*/ 1295400 h 1295400"/>
              <a:gd name="connsiteX4" fmla="*/ 0 w 1622424"/>
              <a:gd name="connsiteY4" fmla="*/ 1295400 h 1295400"/>
              <a:gd name="connsiteX0" fmla="*/ 0 w 1716378"/>
              <a:gd name="connsiteY0" fmla="*/ 1303747 h 1303747"/>
              <a:gd name="connsiteX1" fmla="*/ 323850 w 1716378"/>
              <a:gd name="connsiteY1" fmla="*/ 8347 h 1303747"/>
              <a:gd name="connsiteX2" fmla="*/ 1716378 w 1716378"/>
              <a:gd name="connsiteY2" fmla="*/ 0 h 1303747"/>
              <a:gd name="connsiteX3" fmla="*/ 1243576 w 1716378"/>
              <a:gd name="connsiteY3" fmla="*/ 1303747 h 1303747"/>
              <a:gd name="connsiteX4" fmla="*/ 0 w 1716378"/>
              <a:gd name="connsiteY4" fmla="*/ 1303747 h 1303747"/>
              <a:gd name="connsiteX0" fmla="*/ 0 w 1716378"/>
              <a:gd name="connsiteY0" fmla="*/ 1303747 h 1303747"/>
              <a:gd name="connsiteX1" fmla="*/ 323850 w 1716378"/>
              <a:gd name="connsiteY1" fmla="*/ 8347 h 1303747"/>
              <a:gd name="connsiteX2" fmla="*/ 1716378 w 1716378"/>
              <a:gd name="connsiteY2" fmla="*/ 0 h 1303747"/>
              <a:gd name="connsiteX3" fmla="*/ 1243576 w 1716378"/>
              <a:gd name="connsiteY3" fmla="*/ 1303747 h 1303747"/>
              <a:gd name="connsiteX4" fmla="*/ 0 w 1716378"/>
              <a:gd name="connsiteY4" fmla="*/ 1303747 h 1303747"/>
              <a:gd name="connsiteX0" fmla="*/ 0 w 1716378"/>
              <a:gd name="connsiteY0" fmla="*/ 1303747 h 1303747"/>
              <a:gd name="connsiteX1" fmla="*/ 323850 w 1716378"/>
              <a:gd name="connsiteY1" fmla="*/ 8347 h 1303747"/>
              <a:gd name="connsiteX2" fmla="*/ 1716378 w 1716378"/>
              <a:gd name="connsiteY2" fmla="*/ 0 h 1303747"/>
              <a:gd name="connsiteX3" fmla="*/ 1243576 w 1716378"/>
              <a:gd name="connsiteY3" fmla="*/ 1303747 h 1303747"/>
              <a:gd name="connsiteX4" fmla="*/ 0 w 1716378"/>
              <a:gd name="connsiteY4" fmla="*/ 1303747 h 1303747"/>
              <a:gd name="connsiteX0" fmla="*/ 0 w 1716378"/>
              <a:gd name="connsiteY0" fmla="*/ 1303747 h 1303747"/>
              <a:gd name="connsiteX1" fmla="*/ 323850 w 1716378"/>
              <a:gd name="connsiteY1" fmla="*/ 8347 h 1303747"/>
              <a:gd name="connsiteX2" fmla="*/ 1716378 w 1716378"/>
              <a:gd name="connsiteY2" fmla="*/ 0 h 1303747"/>
              <a:gd name="connsiteX3" fmla="*/ 1243576 w 1716378"/>
              <a:gd name="connsiteY3" fmla="*/ 1303747 h 1303747"/>
              <a:gd name="connsiteX4" fmla="*/ 0 w 1716378"/>
              <a:gd name="connsiteY4" fmla="*/ 1303747 h 1303747"/>
              <a:gd name="connsiteX0" fmla="*/ 0 w 1716378"/>
              <a:gd name="connsiteY0" fmla="*/ 1303747 h 1303747"/>
              <a:gd name="connsiteX1" fmla="*/ 323850 w 1716378"/>
              <a:gd name="connsiteY1" fmla="*/ 8347 h 1303747"/>
              <a:gd name="connsiteX2" fmla="*/ 1716378 w 1716378"/>
              <a:gd name="connsiteY2" fmla="*/ 0 h 1303747"/>
              <a:gd name="connsiteX3" fmla="*/ 1243576 w 1716378"/>
              <a:gd name="connsiteY3" fmla="*/ 1303747 h 1303747"/>
              <a:gd name="connsiteX4" fmla="*/ 0 w 1716378"/>
              <a:gd name="connsiteY4" fmla="*/ 1303747 h 1303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6378" h="1303747">
                <a:moveTo>
                  <a:pt x="0" y="1303747"/>
                </a:moveTo>
                <a:cubicBezTo>
                  <a:pt x="0" y="992597"/>
                  <a:pt x="96106" y="105855"/>
                  <a:pt x="323850" y="8347"/>
                </a:cubicBezTo>
                <a:lnTo>
                  <a:pt x="1716378" y="0"/>
                </a:lnTo>
                <a:cubicBezTo>
                  <a:pt x="1301664" y="225572"/>
                  <a:pt x="1264199" y="796943"/>
                  <a:pt x="1243576" y="1303747"/>
                </a:cubicBezTo>
                <a:lnTo>
                  <a:pt x="0" y="1303747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0" name="5-Point Star 58">
            <a:extLst>
              <a:ext uri="{FF2B5EF4-FFF2-40B4-BE49-F238E27FC236}">
                <a16:creationId xmlns:a16="http://schemas.microsoft.com/office/drawing/2014/main" id="{9763DCB7-2F12-4A27-A313-31CEF7A953CC}"/>
              </a:ext>
            </a:extLst>
          </p:cNvPr>
          <p:cNvSpPr/>
          <p:nvPr/>
        </p:nvSpPr>
        <p:spPr bwMode="auto">
          <a:xfrm>
            <a:off x="5915382" y="2679187"/>
            <a:ext cx="414338" cy="419100"/>
          </a:xfrm>
          <a:prstGeom prst="star5">
            <a:avLst>
              <a:gd name="adj" fmla="val 26056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21129E4-CD37-4AFF-A8C4-7526E8B9EF0B}"/>
              </a:ext>
            </a:extLst>
          </p:cNvPr>
          <p:cNvGrpSpPr/>
          <p:nvPr/>
        </p:nvGrpSpPr>
        <p:grpSpPr>
          <a:xfrm>
            <a:off x="5915382" y="4060085"/>
            <a:ext cx="531875" cy="392190"/>
            <a:chOff x="5210175" y="2278856"/>
            <a:chExt cx="235744" cy="173831"/>
          </a:xfrm>
          <a:solidFill>
            <a:schemeClr val="bg1"/>
          </a:solidFill>
        </p:grpSpPr>
        <p:sp>
          <p:nvSpPr>
            <p:cNvPr id="72" name="Frame 71">
              <a:extLst>
                <a:ext uri="{FF2B5EF4-FFF2-40B4-BE49-F238E27FC236}">
                  <a16:creationId xmlns:a16="http://schemas.microsoft.com/office/drawing/2014/main" id="{6276A39F-4D81-425D-B8FE-EC1A0E02DF61}"/>
                </a:ext>
              </a:extLst>
            </p:cNvPr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Freeform 64">
              <a:extLst>
                <a:ext uri="{FF2B5EF4-FFF2-40B4-BE49-F238E27FC236}">
                  <a16:creationId xmlns:a16="http://schemas.microsoft.com/office/drawing/2014/main" id="{A385A41A-1EB4-40C1-9410-7B44FA40CC0D}"/>
                </a:ext>
              </a:extLst>
            </p:cNvPr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AE177D8-E602-485A-ABE3-59A3169A52CF}"/>
              </a:ext>
            </a:extLst>
          </p:cNvPr>
          <p:cNvGrpSpPr/>
          <p:nvPr/>
        </p:nvGrpSpPr>
        <p:grpSpPr>
          <a:xfrm>
            <a:off x="5910696" y="1417917"/>
            <a:ext cx="405882" cy="456407"/>
            <a:chOff x="4290008" y="4767262"/>
            <a:chExt cx="902113" cy="1014412"/>
          </a:xfrm>
          <a:solidFill>
            <a:schemeClr val="bg1"/>
          </a:solidFill>
        </p:grpSpPr>
        <p:sp>
          <p:nvSpPr>
            <p:cNvPr id="75" name="Freeform 66">
              <a:extLst>
                <a:ext uri="{FF2B5EF4-FFF2-40B4-BE49-F238E27FC236}">
                  <a16:creationId xmlns:a16="http://schemas.microsoft.com/office/drawing/2014/main" id="{6C80FCEC-28A1-4B3B-8A4B-50E10A38B6EC}"/>
                </a:ext>
              </a:extLst>
            </p:cNvPr>
            <p:cNvSpPr/>
            <p:nvPr/>
          </p:nvSpPr>
          <p:spPr>
            <a:xfrm>
              <a:off x="4444110" y="4922044"/>
              <a:ext cx="602358" cy="590550"/>
            </a:xfrm>
            <a:custGeom>
              <a:avLst/>
              <a:gdLst>
                <a:gd name="connsiteX0" fmla="*/ 107157 w 564357"/>
                <a:gd name="connsiteY0" fmla="*/ 600075 h 600075"/>
                <a:gd name="connsiteX1" fmla="*/ 107157 w 564357"/>
                <a:gd name="connsiteY1" fmla="*/ 531019 h 600075"/>
                <a:gd name="connsiteX2" fmla="*/ 0 w 564357"/>
                <a:gd name="connsiteY2" fmla="*/ 173831 h 600075"/>
                <a:gd name="connsiteX3" fmla="*/ 283369 w 564357"/>
                <a:gd name="connsiteY3" fmla="*/ 0 h 600075"/>
                <a:gd name="connsiteX4" fmla="*/ 526257 w 564357"/>
                <a:gd name="connsiteY4" fmla="*/ 138112 h 600075"/>
                <a:gd name="connsiteX5" fmla="*/ 564357 w 564357"/>
                <a:gd name="connsiteY5" fmla="*/ 407194 h 600075"/>
                <a:gd name="connsiteX6" fmla="*/ 445294 w 564357"/>
                <a:gd name="connsiteY6" fmla="*/ 557212 h 600075"/>
                <a:gd name="connsiteX7" fmla="*/ 445294 w 564357"/>
                <a:gd name="connsiteY7" fmla="*/ 588169 h 600075"/>
                <a:gd name="connsiteX8" fmla="*/ 342900 w 564357"/>
                <a:gd name="connsiteY8" fmla="*/ 588169 h 600075"/>
                <a:gd name="connsiteX9" fmla="*/ 342900 w 564357"/>
                <a:gd name="connsiteY9" fmla="*/ 481012 h 600075"/>
                <a:gd name="connsiteX10" fmla="*/ 476250 w 564357"/>
                <a:gd name="connsiteY10" fmla="*/ 307181 h 600075"/>
                <a:gd name="connsiteX11" fmla="*/ 285750 w 564357"/>
                <a:gd name="connsiteY11" fmla="*/ 119062 h 600075"/>
                <a:gd name="connsiteX12" fmla="*/ 92869 w 564357"/>
                <a:gd name="connsiteY12" fmla="*/ 316706 h 600075"/>
                <a:gd name="connsiteX13" fmla="*/ 207169 w 564357"/>
                <a:gd name="connsiteY13" fmla="*/ 485775 h 600075"/>
                <a:gd name="connsiteX14" fmla="*/ 207169 w 564357"/>
                <a:gd name="connsiteY14" fmla="*/ 592931 h 600075"/>
                <a:gd name="connsiteX15" fmla="*/ 107157 w 564357"/>
                <a:gd name="connsiteY15" fmla="*/ 600075 h 600075"/>
                <a:gd name="connsiteX0" fmla="*/ 109538 w 564357"/>
                <a:gd name="connsiteY0" fmla="*/ 590550 h 592931"/>
                <a:gd name="connsiteX1" fmla="*/ 107157 w 564357"/>
                <a:gd name="connsiteY1" fmla="*/ 531019 h 592931"/>
                <a:gd name="connsiteX2" fmla="*/ 0 w 564357"/>
                <a:gd name="connsiteY2" fmla="*/ 173831 h 592931"/>
                <a:gd name="connsiteX3" fmla="*/ 283369 w 564357"/>
                <a:gd name="connsiteY3" fmla="*/ 0 h 592931"/>
                <a:gd name="connsiteX4" fmla="*/ 526257 w 564357"/>
                <a:gd name="connsiteY4" fmla="*/ 138112 h 592931"/>
                <a:gd name="connsiteX5" fmla="*/ 564357 w 564357"/>
                <a:gd name="connsiteY5" fmla="*/ 407194 h 592931"/>
                <a:gd name="connsiteX6" fmla="*/ 445294 w 564357"/>
                <a:gd name="connsiteY6" fmla="*/ 557212 h 592931"/>
                <a:gd name="connsiteX7" fmla="*/ 445294 w 564357"/>
                <a:gd name="connsiteY7" fmla="*/ 588169 h 592931"/>
                <a:gd name="connsiteX8" fmla="*/ 342900 w 564357"/>
                <a:gd name="connsiteY8" fmla="*/ 588169 h 592931"/>
                <a:gd name="connsiteX9" fmla="*/ 342900 w 564357"/>
                <a:gd name="connsiteY9" fmla="*/ 481012 h 592931"/>
                <a:gd name="connsiteX10" fmla="*/ 476250 w 564357"/>
                <a:gd name="connsiteY10" fmla="*/ 307181 h 592931"/>
                <a:gd name="connsiteX11" fmla="*/ 285750 w 564357"/>
                <a:gd name="connsiteY11" fmla="*/ 119062 h 592931"/>
                <a:gd name="connsiteX12" fmla="*/ 92869 w 564357"/>
                <a:gd name="connsiteY12" fmla="*/ 316706 h 592931"/>
                <a:gd name="connsiteX13" fmla="*/ 207169 w 564357"/>
                <a:gd name="connsiteY13" fmla="*/ 485775 h 592931"/>
                <a:gd name="connsiteX14" fmla="*/ 207169 w 564357"/>
                <a:gd name="connsiteY14" fmla="*/ 592931 h 592931"/>
                <a:gd name="connsiteX15" fmla="*/ 109538 w 564357"/>
                <a:gd name="connsiteY15" fmla="*/ 590550 h 592931"/>
                <a:gd name="connsiteX0" fmla="*/ 121444 w 576263"/>
                <a:gd name="connsiteY0" fmla="*/ 590550 h 592931"/>
                <a:gd name="connsiteX1" fmla="*/ 119063 w 576263"/>
                <a:gd name="connsiteY1" fmla="*/ 531019 h 592931"/>
                <a:gd name="connsiteX2" fmla="*/ 11906 w 576263"/>
                <a:gd name="connsiteY2" fmla="*/ 173831 h 592931"/>
                <a:gd name="connsiteX3" fmla="*/ 295275 w 576263"/>
                <a:gd name="connsiteY3" fmla="*/ 0 h 592931"/>
                <a:gd name="connsiteX4" fmla="*/ 538163 w 576263"/>
                <a:gd name="connsiteY4" fmla="*/ 138112 h 592931"/>
                <a:gd name="connsiteX5" fmla="*/ 576263 w 576263"/>
                <a:gd name="connsiteY5" fmla="*/ 407194 h 592931"/>
                <a:gd name="connsiteX6" fmla="*/ 457200 w 576263"/>
                <a:gd name="connsiteY6" fmla="*/ 557212 h 592931"/>
                <a:gd name="connsiteX7" fmla="*/ 457200 w 576263"/>
                <a:gd name="connsiteY7" fmla="*/ 588169 h 592931"/>
                <a:gd name="connsiteX8" fmla="*/ 354806 w 576263"/>
                <a:gd name="connsiteY8" fmla="*/ 588169 h 592931"/>
                <a:gd name="connsiteX9" fmla="*/ 354806 w 576263"/>
                <a:gd name="connsiteY9" fmla="*/ 481012 h 592931"/>
                <a:gd name="connsiteX10" fmla="*/ 488156 w 576263"/>
                <a:gd name="connsiteY10" fmla="*/ 307181 h 592931"/>
                <a:gd name="connsiteX11" fmla="*/ 297656 w 576263"/>
                <a:gd name="connsiteY11" fmla="*/ 119062 h 592931"/>
                <a:gd name="connsiteX12" fmla="*/ 104775 w 576263"/>
                <a:gd name="connsiteY12" fmla="*/ 316706 h 592931"/>
                <a:gd name="connsiteX13" fmla="*/ 219075 w 576263"/>
                <a:gd name="connsiteY13" fmla="*/ 485775 h 592931"/>
                <a:gd name="connsiteX14" fmla="*/ 219075 w 576263"/>
                <a:gd name="connsiteY14" fmla="*/ 592931 h 592931"/>
                <a:gd name="connsiteX15" fmla="*/ 121444 w 576263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97304"/>
                <a:gd name="connsiteY0" fmla="*/ 590550 h 592931"/>
                <a:gd name="connsiteX1" fmla="*/ 123129 w 597304"/>
                <a:gd name="connsiteY1" fmla="*/ 531019 h 592931"/>
                <a:gd name="connsiteX2" fmla="*/ 15972 w 597304"/>
                <a:gd name="connsiteY2" fmla="*/ 173831 h 592931"/>
                <a:gd name="connsiteX3" fmla="*/ 299341 w 597304"/>
                <a:gd name="connsiteY3" fmla="*/ 0 h 592931"/>
                <a:gd name="connsiteX4" fmla="*/ 542229 w 597304"/>
                <a:gd name="connsiteY4" fmla="*/ 138112 h 592931"/>
                <a:gd name="connsiteX5" fmla="*/ 580329 w 597304"/>
                <a:gd name="connsiteY5" fmla="*/ 407194 h 592931"/>
                <a:gd name="connsiteX6" fmla="*/ 461266 w 597304"/>
                <a:gd name="connsiteY6" fmla="*/ 557212 h 592931"/>
                <a:gd name="connsiteX7" fmla="*/ 461266 w 597304"/>
                <a:gd name="connsiteY7" fmla="*/ 588169 h 592931"/>
                <a:gd name="connsiteX8" fmla="*/ 358872 w 597304"/>
                <a:gd name="connsiteY8" fmla="*/ 588169 h 592931"/>
                <a:gd name="connsiteX9" fmla="*/ 358872 w 597304"/>
                <a:gd name="connsiteY9" fmla="*/ 481012 h 592931"/>
                <a:gd name="connsiteX10" fmla="*/ 492222 w 597304"/>
                <a:gd name="connsiteY10" fmla="*/ 307181 h 592931"/>
                <a:gd name="connsiteX11" fmla="*/ 301722 w 597304"/>
                <a:gd name="connsiteY11" fmla="*/ 119062 h 592931"/>
                <a:gd name="connsiteX12" fmla="*/ 108841 w 597304"/>
                <a:gd name="connsiteY12" fmla="*/ 316706 h 592931"/>
                <a:gd name="connsiteX13" fmla="*/ 223141 w 597304"/>
                <a:gd name="connsiteY13" fmla="*/ 485775 h 592931"/>
                <a:gd name="connsiteX14" fmla="*/ 223141 w 597304"/>
                <a:gd name="connsiteY14" fmla="*/ 592931 h 592931"/>
                <a:gd name="connsiteX15" fmla="*/ 125510 w 597304"/>
                <a:gd name="connsiteY15" fmla="*/ 590550 h 592931"/>
                <a:gd name="connsiteX0" fmla="*/ 125510 w 599510"/>
                <a:gd name="connsiteY0" fmla="*/ 590550 h 592931"/>
                <a:gd name="connsiteX1" fmla="*/ 123129 w 599510"/>
                <a:gd name="connsiteY1" fmla="*/ 531019 h 592931"/>
                <a:gd name="connsiteX2" fmla="*/ 15972 w 599510"/>
                <a:gd name="connsiteY2" fmla="*/ 173831 h 592931"/>
                <a:gd name="connsiteX3" fmla="*/ 299341 w 599510"/>
                <a:gd name="connsiteY3" fmla="*/ 0 h 592931"/>
                <a:gd name="connsiteX4" fmla="*/ 549373 w 599510"/>
                <a:gd name="connsiteY4" fmla="*/ 133349 h 592931"/>
                <a:gd name="connsiteX5" fmla="*/ 580329 w 599510"/>
                <a:gd name="connsiteY5" fmla="*/ 407194 h 592931"/>
                <a:gd name="connsiteX6" fmla="*/ 461266 w 599510"/>
                <a:gd name="connsiteY6" fmla="*/ 557212 h 592931"/>
                <a:gd name="connsiteX7" fmla="*/ 461266 w 599510"/>
                <a:gd name="connsiteY7" fmla="*/ 588169 h 592931"/>
                <a:gd name="connsiteX8" fmla="*/ 358872 w 599510"/>
                <a:gd name="connsiteY8" fmla="*/ 588169 h 592931"/>
                <a:gd name="connsiteX9" fmla="*/ 358872 w 599510"/>
                <a:gd name="connsiteY9" fmla="*/ 481012 h 592931"/>
                <a:gd name="connsiteX10" fmla="*/ 492222 w 599510"/>
                <a:gd name="connsiteY10" fmla="*/ 307181 h 592931"/>
                <a:gd name="connsiteX11" fmla="*/ 301722 w 599510"/>
                <a:gd name="connsiteY11" fmla="*/ 119062 h 592931"/>
                <a:gd name="connsiteX12" fmla="*/ 108841 w 599510"/>
                <a:gd name="connsiteY12" fmla="*/ 316706 h 592931"/>
                <a:gd name="connsiteX13" fmla="*/ 223141 w 599510"/>
                <a:gd name="connsiteY13" fmla="*/ 485775 h 592931"/>
                <a:gd name="connsiteX14" fmla="*/ 223141 w 599510"/>
                <a:gd name="connsiteY14" fmla="*/ 592931 h 592931"/>
                <a:gd name="connsiteX15" fmla="*/ 125510 w 599510"/>
                <a:gd name="connsiteY15" fmla="*/ 590550 h 592931"/>
                <a:gd name="connsiteX0" fmla="*/ 125510 w 599510"/>
                <a:gd name="connsiteY0" fmla="*/ 590550 h 592931"/>
                <a:gd name="connsiteX1" fmla="*/ 123129 w 599510"/>
                <a:gd name="connsiteY1" fmla="*/ 531019 h 592931"/>
                <a:gd name="connsiteX2" fmla="*/ 15972 w 599510"/>
                <a:gd name="connsiteY2" fmla="*/ 173831 h 592931"/>
                <a:gd name="connsiteX3" fmla="*/ 299341 w 599510"/>
                <a:gd name="connsiteY3" fmla="*/ 0 h 592931"/>
                <a:gd name="connsiteX4" fmla="*/ 549373 w 599510"/>
                <a:gd name="connsiteY4" fmla="*/ 133349 h 592931"/>
                <a:gd name="connsiteX5" fmla="*/ 580329 w 599510"/>
                <a:gd name="connsiteY5" fmla="*/ 407194 h 592931"/>
                <a:gd name="connsiteX6" fmla="*/ 461266 w 599510"/>
                <a:gd name="connsiteY6" fmla="*/ 557212 h 592931"/>
                <a:gd name="connsiteX7" fmla="*/ 461266 w 599510"/>
                <a:gd name="connsiteY7" fmla="*/ 588169 h 592931"/>
                <a:gd name="connsiteX8" fmla="*/ 358872 w 599510"/>
                <a:gd name="connsiteY8" fmla="*/ 588169 h 592931"/>
                <a:gd name="connsiteX9" fmla="*/ 358872 w 599510"/>
                <a:gd name="connsiteY9" fmla="*/ 481012 h 592931"/>
                <a:gd name="connsiteX10" fmla="*/ 492222 w 599510"/>
                <a:gd name="connsiteY10" fmla="*/ 307181 h 592931"/>
                <a:gd name="connsiteX11" fmla="*/ 301722 w 599510"/>
                <a:gd name="connsiteY11" fmla="*/ 119062 h 592931"/>
                <a:gd name="connsiteX12" fmla="*/ 108841 w 599510"/>
                <a:gd name="connsiteY12" fmla="*/ 316706 h 592931"/>
                <a:gd name="connsiteX13" fmla="*/ 223141 w 599510"/>
                <a:gd name="connsiteY13" fmla="*/ 485775 h 592931"/>
                <a:gd name="connsiteX14" fmla="*/ 223141 w 599510"/>
                <a:gd name="connsiteY14" fmla="*/ 592931 h 592931"/>
                <a:gd name="connsiteX15" fmla="*/ 125510 w 599510"/>
                <a:gd name="connsiteY15" fmla="*/ 590550 h 592931"/>
                <a:gd name="connsiteX0" fmla="*/ 125510 w 595939"/>
                <a:gd name="connsiteY0" fmla="*/ 590550 h 592931"/>
                <a:gd name="connsiteX1" fmla="*/ 123129 w 595939"/>
                <a:gd name="connsiteY1" fmla="*/ 531019 h 592931"/>
                <a:gd name="connsiteX2" fmla="*/ 15972 w 595939"/>
                <a:gd name="connsiteY2" fmla="*/ 173831 h 592931"/>
                <a:gd name="connsiteX3" fmla="*/ 299341 w 595939"/>
                <a:gd name="connsiteY3" fmla="*/ 0 h 592931"/>
                <a:gd name="connsiteX4" fmla="*/ 549373 w 595939"/>
                <a:gd name="connsiteY4" fmla="*/ 133349 h 592931"/>
                <a:gd name="connsiteX5" fmla="*/ 580329 w 595939"/>
                <a:gd name="connsiteY5" fmla="*/ 407194 h 592931"/>
                <a:gd name="connsiteX6" fmla="*/ 461266 w 595939"/>
                <a:gd name="connsiteY6" fmla="*/ 557212 h 592931"/>
                <a:gd name="connsiteX7" fmla="*/ 461266 w 595939"/>
                <a:gd name="connsiteY7" fmla="*/ 588169 h 592931"/>
                <a:gd name="connsiteX8" fmla="*/ 358872 w 595939"/>
                <a:gd name="connsiteY8" fmla="*/ 588169 h 592931"/>
                <a:gd name="connsiteX9" fmla="*/ 358872 w 595939"/>
                <a:gd name="connsiteY9" fmla="*/ 481012 h 592931"/>
                <a:gd name="connsiteX10" fmla="*/ 492222 w 595939"/>
                <a:gd name="connsiteY10" fmla="*/ 307181 h 592931"/>
                <a:gd name="connsiteX11" fmla="*/ 301722 w 595939"/>
                <a:gd name="connsiteY11" fmla="*/ 119062 h 592931"/>
                <a:gd name="connsiteX12" fmla="*/ 108841 w 595939"/>
                <a:gd name="connsiteY12" fmla="*/ 316706 h 592931"/>
                <a:gd name="connsiteX13" fmla="*/ 223141 w 595939"/>
                <a:gd name="connsiteY13" fmla="*/ 485775 h 592931"/>
                <a:gd name="connsiteX14" fmla="*/ 223141 w 595939"/>
                <a:gd name="connsiteY14" fmla="*/ 592931 h 592931"/>
                <a:gd name="connsiteX15" fmla="*/ 125510 w 595939"/>
                <a:gd name="connsiteY15" fmla="*/ 590550 h 592931"/>
                <a:gd name="connsiteX0" fmla="*/ 125510 w 595939"/>
                <a:gd name="connsiteY0" fmla="*/ 590550 h 592931"/>
                <a:gd name="connsiteX1" fmla="*/ 123129 w 595939"/>
                <a:gd name="connsiteY1" fmla="*/ 531019 h 592931"/>
                <a:gd name="connsiteX2" fmla="*/ 15972 w 595939"/>
                <a:gd name="connsiteY2" fmla="*/ 173831 h 592931"/>
                <a:gd name="connsiteX3" fmla="*/ 299341 w 595939"/>
                <a:gd name="connsiteY3" fmla="*/ 0 h 592931"/>
                <a:gd name="connsiteX4" fmla="*/ 549373 w 595939"/>
                <a:gd name="connsiteY4" fmla="*/ 133349 h 592931"/>
                <a:gd name="connsiteX5" fmla="*/ 580329 w 595939"/>
                <a:gd name="connsiteY5" fmla="*/ 407194 h 592931"/>
                <a:gd name="connsiteX6" fmla="*/ 461266 w 595939"/>
                <a:gd name="connsiteY6" fmla="*/ 557212 h 592931"/>
                <a:gd name="connsiteX7" fmla="*/ 461266 w 595939"/>
                <a:gd name="connsiteY7" fmla="*/ 588169 h 592931"/>
                <a:gd name="connsiteX8" fmla="*/ 358872 w 595939"/>
                <a:gd name="connsiteY8" fmla="*/ 588169 h 592931"/>
                <a:gd name="connsiteX9" fmla="*/ 358872 w 595939"/>
                <a:gd name="connsiteY9" fmla="*/ 481012 h 592931"/>
                <a:gd name="connsiteX10" fmla="*/ 492222 w 595939"/>
                <a:gd name="connsiteY10" fmla="*/ 307181 h 592931"/>
                <a:gd name="connsiteX11" fmla="*/ 301722 w 595939"/>
                <a:gd name="connsiteY11" fmla="*/ 119062 h 592931"/>
                <a:gd name="connsiteX12" fmla="*/ 108841 w 595939"/>
                <a:gd name="connsiteY12" fmla="*/ 316706 h 592931"/>
                <a:gd name="connsiteX13" fmla="*/ 223141 w 595939"/>
                <a:gd name="connsiteY13" fmla="*/ 485775 h 592931"/>
                <a:gd name="connsiteX14" fmla="*/ 223141 w 595939"/>
                <a:gd name="connsiteY14" fmla="*/ 592931 h 592931"/>
                <a:gd name="connsiteX15" fmla="*/ 125510 w 595939"/>
                <a:gd name="connsiteY15" fmla="*/ 590550 h 592931"/>
                <a:gd name="connsiteX0" fmla="*/ 125510 w 553955"/>
                <a:gd name="connsiteY0" fmla="*/ 590550 h 592931"/>
                <a:gd name="connsiteX1" fmla="*/ 123129 w 553955"/>
                <a:gd name="connsiteY1" fmla="*/ 531019 h 592931"/>
                <a:gd name="connsiteX2" fmla="*/ 15972 w 553955"/>
                <a:gd name="connsiteY2" fmla="*/ 173831 h 592931"/>
                <a:gd name="connsiteX3" fmla="*/ 299341 w 553955"/>
                <a:gd name="connsiteY3" fmla="*/ 0 h 592931"/>
                <a:gd name="connsiteX4" fmla="*/ 549373 w 553955"/>
                <a:gd name="connsiteY4" fmla="*/ 133349 h 592931"/>
                <a:gd name="connsiteX5" fmla="*/ 461266 w 553955"/>
                <a:gd name="connsiteY5" fmla="*/ 557212 h 592931"/>
                <a:gd name="connsiteX6" fmla="*/ 461266 w 553955"/>
                <a:gd name="connsiteY6" fmla="*/ 588169 h 592931"/>
                <a:gd name="connsiteX7" fmla="*/ 358872 w 553955"/>
                <a:gd name="connsiteY7" fmla="*/ 588169 h 592931"/>
                <a:gd name="connsiteX8" fmla="*/ 358872 w 553955"/>
                <a:gd name="connsiteY8" fmla="*/ 481012 h 592931"/>
                <a:gd name="connsiteX9" fmla="*/ 492222 w 553955"/>
                <a:gd name="connsiteY9" fmla="*/ 307181 h 592931"/>
                <a:gd name="connsiteX10" fmla="*/ 301722 w 553955"/>
                <a:gd name="connsiteY10" fmla="*/ 119062 h 592931"/>
                <a:gd name="connsiteX11" fmla="*/ 108841 w 553955"/>
                <a:gd name="connsiteY11" fmla="*/ 316706 h 592931"/>
                <a:gd name="connsiteX12" fmla="*/ 223141 w 553955"/>
                <a:gd name="connsiteY12" fmla="*/ 485775 h 592931"/>
                <a:gd name="connsiteX13" fmla="*/ 223141 w 553955"/>
                <a:gd name="connsiteY13" fmla="*/ 592931 h 592931"/>
                <a:gd name="connsiteX14" fmla="*/ 125510 w 553955"/>
                <a:gd name="connsiteY14" fmla="*/ 590550 h 592931"/>
                <a:gd name="connsiteX0" fmla="*/ 125510 w 596292"/>
                <a:gd name="connsiteY0" fmla="*/ 590550 h 592931"/>
                <a:gd name="connsiteX1" fmla="*/ 123129 w 596292"/>
                <a:gd name="connsiteY1" fmla="*/ 531019 h 592931"/>
                <a:gd name="connsiteX2" fmla="*/ 15972 w 596292"/>
                <a:gd name="connsiteY2" fmla="*/ 173831 h 592931"/>
                <a:gd name="connsiteX3" fmla="*/ 299341 w 596292"/>
                <a:gd name="connsiteY3" fmla="*/ 0 h 592931"/>
                <a:gd name="connsiteX4" fmla="*/ 549373 w 596292"/>
                <a:gd name="connsiteY4" fmla="*/ 133349 h 592931"/>
                <a:gd name="connsiteX5" fmla="*/ 461266 w 596292"/>
                <a:gd name="connsiteY5" fmla="*/ 557212 h 592931"/>
                <a:gd name="connsiteX6" fmla="*/ 461266 w 596292"/>
                <a:gd name="connsiteY6" fmla="*/ 588169 h 592931"/>
                <a:gd name="connsiteX7" fmla="*/ 358872 w 596292"/>
                <a:gd name="connsiteY7" fmla="*/ 588169 h 592931"/>
                <a:gd name="connsiteX8" fmla="*/ 358872 w 596292"/>
                <a:gd name="connsiteY8" fmla="*/ 481012 h 592931"/>
                <a:gd name="connsiteX9" fmla="*/ 492222 w 596292"/>
                <a:gd name="connsiteY9" fmla="*/ 307181 h 592931"/>
                <a:gd name="connsiteX10" fmla="*/ 301722 w 596292"/>
                <a:gd name="connsiteY10" fmla="*/ 119062 h 592931"/>
                <a:gd name="connsiteX11" fmla="*/ 108841 w 596292"/>
                <a:gd name="connsiteY11" fmla="*/ 316706 h 592931"/>
                <a:gd name="connsiteX12" fmla="*/ 223141 w 596292"/>
                <a:gd name="connsiteY12" fmla="*/ 485775 h 592931"/>
                <a:gd name="connsiteX13" fmla="*/ 223141 w 596292"/>
                <a:gd name="connsiteY13" fmla="*/ 592931 h 592931"/>
                <a:gd name="connsiteX14" fmla="*/ 125510 w 596292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58872 w 602358"/>
                <a:gd name="connsiteY8" fmla="*/ 48101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11957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0550"/>
                <a:gd name="connsiteX1" fmla="*/ 123129 w 602358"/>
                <a:gd name="connsiteY1" fmla="*/ 531019 h 590550"/>
                <a:gd name="connsiteX2" fmla="*/ 15972 w 602358"/>
                <a:gd name="connsiteY2" fmla="*/ 173831 h 590550"/>
                <a:gd name="connsiteX3" fmla="*/ 299341 w 602358"/>
                <a:gd name="connsiteY3" fmla="*/ 0 h 590550"/>
                <a:gd name="connsiteX4" fmla="*/ 549373 w 602358"/>
                <a:gd name="connsiteY4" fmla="*/ 133349 h 590550"/>
                <a:gd name="connsiteX5" fmla="*/ 461266 w 602358"/>
                <a:gd name="connsiteY5" fmla="*/ 557212 h 590550"/>
                <a:gd name="connsiteX6" fmla="*/ 461266 w 602358"/>
                <a:gd name="connsiteY6" fmla="*/ 588169 h 590550"/>
                <a:gd name="connsiteX7" fmla="*/ 358872 w 602358"/>
                <a:gd name="connsiteY7" fmla="*/ 588169 h 590550"/>
                <a:gd name="connsiteX8" fmla="*/ 368397 w 602358"/>
                <a:gd name="connsiteY8" fmla="*/ 500062 h 590550"/>
                <a:gd name="connsiteX9" fmla="*/ 492222 w 602358"/>
                <a:gd name="connsiteY9" fmla="*/ 307181 h 590550"/>
                <a:gd name="connsiteX10" fmla="*/ 304103 w 602358"/>
                <a:gd name="connsiteY10" fmla="*/ 102393 h 590550"/>
                <a:gd name="connsiteX11" fmla="*/ 108841 w 602358"/>
                <a:gd name="connsiteY11" fmla="*/ 316706 h 590550"/>
                <a:gd name="connsiteX12" fmla="*/ 215997 w 602358"/>
                <a:gd name="connsiteY12" fmla="*/ 495300 h 590550"/>
                <a:gd name="connsiteX13" fmla="*/ 223141 w 602358"/>
                <a:gd name="connsiteY13" fmla="*/ 583406 h 590550"/>
                <a:gd name="connsiteX14" fmla="*/ 125510 w 602358"/>
                <a:gd name="connsiteY14" fmla="*/ 590550 h 590550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0760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0550"/>
                <a:gd name="connsiteX1" fmla="*/ 123129 w 602358"/>
                <a:gd name="connsiteY1" fmla="*/ 531019 h 590550"/>
                <a:gd name="connsiteX2" fmla="*/ 15972 w 602358"/>
                <a:gd name="connsiteY2" fmla="*/ 173831 h 590550"/>
                <a:gd name="connsiteX3" fmla="*/ 299341 w 602358"/>
                <a:gd name="connsiteY3" fmla="*/ 0 h 590550"/>
                <a:gd name="connsiteX4" fmla="*/ 549373 w 602358"/>
                <a:gd name="connsiteY4" fmla="*/ 133349 h 590550"/>
                <a:gd name="connsiteX5" fmla="*/ 461266 w 602358"/>
                <a:gd name="connsiteY5" fmla="*/ 557212 h 590550"/>
                <a:gd name="connsiteX6" fmla="*/ 461266 w 602358"/>
                <a:gd name="connsiteY6" fmla="*/ 588169 h 590550"/>
                <a:gd name="connsiteX7" fmla="*/ 358872 w 602358"/>
                <a:gd name="connsiteY7" fmla="*/ 588169 h 590550"/>
                <a:gd name="connsiteX8" fmla="*/ 368397 w 602358"/>
                <a:gd name="connsiteY8" fmla="*/ 500062 h 590550"/>
                <a:gd name="connsiteX9" fmla="*/ 492222 w 602358"/>
                <a:gd name="connsiteY9" fmla="*/ 307181 h 590550"/>
                <a:gd name="connsiteX10" fmla="*/ 304103 w 602358"/>
                <a:gd name="connsiteY10" fmla="*/ 102393 h 590550"/>
                <a:gd name="connsiteX11" fmla="*/ 108841 w 602358"/>
                <a:gd name="connsiteY11" fmla="*/ 316706 h 590550"/>
                <a:gd name="connsiteX12" fmla="*/ 215997 w 602358"/>
                <a:gd name="connsiteY12" fmla="*/ 495300 h 590550"/>
                <a:gd name="connsiteX13" fmla="*/ 223141 w 602358"/>
                <a:gd name="connsiteY13" fmla="*/ 585787 h 590550"/>
                <a:gd name="connsiteX14" fmla="*/ 125510 w 602358"/>
                <a:gd name="connsiteY14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2358" h="590550">
                  <a:moveTo>
                    <a:pt x="125510" y="590550"/>
                  </a:moveTo>
                  <a:cubicBezTo>
                    <a:pt x="124716" y="570706"/>
                    <a:pt x="123923" y="550863"/>
                    <a:pt x="123129" y="531019"/>
                  </a:cubicBezTo>
                  <a:cubicBezTo>
                    <a:pt x="42166" y="507206"/>
                    <a:pt x="-34034" y="338138"/>
                    <a:pt x="15972" y="173831"/>
                  </a:cubicBezTo>
                  <a:cubicBezTo>
                    <a:pt x="77090" y="44450"/>
                    <a:pt x="178691" y="3174"/>
                    <a:pt x="299341" y="0"/>
                  </a:cubicBezTo>
                  <a:cubicBezTo>
                    <a:pt x="439835" y="7937"/>
                    <a:pt x="499366" y="58737"/>
                    <a:pt x="549373" y="133349"/>
                  </a:cubicBezTo>
                  <a:cubicBezTo>
                    <a:pt x="688279" y="373856"/>
                    <a:pt x="516432" y="512365"/>
                    <a:pt x="461266" y="557212"/>
                  </a:cubicBezTo>
                  <a:lnTo>
                    <a:pt x="461266" y="588169"/>
                  </a:lnTo>
                  <a:lnTo>
                    <a:pt x="358872" y="588169"/>
                  </a:lnTo>
                  <a:lnTo>
                    <a:pt x="368397" y="500062"/>
                  </a:lnTo>
                  <a:cubicBezTo>
                    <a:pt x="440628" y="454818"/>
                    <a:pt x="486666" y="392906"/>
                    <a:pt x="492222" y="307181"/>
                  </a:cubicBezTo>
                  <a:cubicBezTo>
                    <a:pt x="483490" y="175419"/>
                    <a:pt x="384272" y="107949"/>
                    <a:pt x="304103" y="102393"/>
                  </a:cubicBezTo>
                  <a:cubicBezTo>
                    <a:pt x="172341" y="111125"/>
                    <a:pt x="116778" y="186531"/>
                    <a:pt x="108841" y="316706"/>
                  </a:cubicBezTo>
                  <a:cubicBezTo>
                    <a:pt x="113603" y="434975"/>
                    <a:pt x="175515" y="460375"/>
                    <a:pt x="215997" y="495300"/>
                  </a:cubicBezTo>
                  <a:lnTo>
                    <a:pt x="223141" y="585787"/>
                  </a:lnTo>
                  <a:lnTo>
                    <a:pt x="125510" y="590550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6" name="Freeform 69">
              <a:extLst>
                <a:ext uri="{FF2B5EF4-FFF2-40B4-BE49-F238E27FC236}">
                  <a16:creationId xmlns:a16="http://schemas.microsoft.com/office/drawing/2014/main" id="{D421E0BB-FF70-4297-93EF-7CCCE2EF240C}"/>
                </a:ext>
              </a:extLst>
            </p:cNvPr>
            <p:cNvSpPr/>
            <p:nvPr/>
          </p:nvSpPr>
          <p:spPr>
            <a:xfrm>
              <a:off x="4567238" y="5510213"/>
              <a:ext cx="346491" cy="271461"/>
            </a:xfrm>
            <a:custGeom>
              <a:avLst/>
              <a:gdLst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52411"/>
                <a:gd name="connsiteX1" fmla="*/ 345281 w 345281"/>
                <a:gd name="connsiteY1" fmla="*/ 0 h 252411"/>
                <a:gd name="connsiteX2" fmla="*/ 321468 w 345281"/>
                <a:gd name="connsiteY2" fmla="*/ 107156 h 252411"/>
                <a:gd name="connsiteX3" fmla="*/ 335756 w 345281"/>
                <a:gd name="connsiteY3" fmla="*/ 204787 h 252411"/>
                <a:gd name="connsiteX4" fmla="*/ 164306 w 345281"/>
                <a:gd name="connsiteY4" fmla="*/ 252411 h 252411"/>
                <a:gd name="connsiteX5" fmla="*/ 11906 w 345281"/>
                <a:gd name="connsiteY5" fmla="*/ 200025 h 252411"/>
                <a:gd name="connsiteX6" fmla="*/ 38100 w 345281"/>
                <a:gd name="connsiteY6" fmla="*/ 95250 h 252411"/>
                <a:gd name="connsiteX7" fmla="*/ 0 w 345281"/>
                <a:gd name="connsiteY7" fmla="*/ 0 h 252411"/>
                <a:gd name="connsiteX0" fmla="*/ 0 w 345281"/>
                <a:gd name="connsiteY0" fmla="*/ 0 h 252595"/>
                <a:gd name="connsiteX1" fmla="*/ 345281 w 345281"/>
                <a:gd name="connsiteY1" fmla="*/ 0 h 252595"/>
                <a:gd name="connsiteX2" fmla="*/ 321468 w 345281"/>
                <a:gd name="connsiteY2" fmla="*/ 107156 h 252595"/>
                <a:gd name="connsiteX3" fmla="*/ 335756 w 345281"/>
                <a:gd name="connsiteY3" fmla="*/ 204787 h 252595"/>
                <a:gd name="connsiteX4" fmla="*/ 164306 w 345281"/>
                <a:gd name="connsiteY4" fmla="*/ 252411 h 252595"/>
                <a:gd name="connsiteX5" fmla="*/ 11906 w 345281"/>
                <a:gd name="connsiteY5" fmla="*/ 200025 h 252595"/>
                <a:gd name="connsiteX6" fmla="*/ 38100 w 345281"/>
                <a:gd name="connsiteY6" fmla="*/ 95250 h 252595"/>
                <a:gd name="connsiteX7" fmla="*/ 0 w 345281"/>
                <a:gd name="connsiteY7" fmla="*/ 0 h 252595"/>
                <a:gd name="connsiteX0" fmla="*/ 0 w 345281"/>
                <a:gd name="connsiteY0" fmla="*/ 0 h 271527"/>
                <a:gd name="connsiteX1" fmla="*/ 345281 w 345281"/>
                <a:gd name="connsiteY1" fmla="*/ 0 h 271527"/>
                <a:gd name="connsiteX2" fmla="*/ 321468 w 345281"/>
                <a:gd name="connsiteY2" fmla="*/ 107156 h 271527"/>
                <a:gd name="connsiteX3" fmla="*/ 335756 w 345281"/>
                <a:gd name="connsiteY3" fmla="*/ 204787 h 271527"/>
                <a:gd name="connsiteX4" fmla="*/ 171449 w 345281"/>
                <a:gd name="connsiteY4" fmla="*/ 271461 h 271527"/>
                <a:gd name="connsiteX5" fmla="*/ 11906 w 345281"/>
                <a:gd name="connsiteY5" fmla="*/ 200025 h 271527"/>
                <a:gd name="connsiteX6" fmla="*/ 38100 w 345281"/>
                <a:gd name="connsiteY6" fmla="*/ 95250 h 271527"/>
                <a:gd name="connsiteX7" fmla="*/ 0 w 345281"/>
                <a:gd name="connsiteY7" fmla="*/ 0 h 271527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6941"/>
                <a:gd name="connsiteY0" fmla="*/ 0 h 271461"/>
                <a:gd name="connsiteX1" fmla="*/ 345281 w 346941"/>
                <a:gd name="connsiteY1" fmla="*/ 0 h 271461"/>
                <a:gd name="connsiteX2" fmla="*/ 321468 w 346941"/>
                <a:gd name="connsiteY2" fmla="*/ 107156 h 271461"/>
                <a:gd name="connsiteX3" fmla="*/ 335756 w 346941"/>
                <a:gd name="connsiteY3" fmla="*/ 204787 h 271461"/>
                <a:gd name="connsiteX4" fmla="*/ 171449 w 346941"/>
                <a:gd name="connsiteY4" fmla="*/ 271461 h 271461"/>
                <a:gd name="connsiteX5" fmla="*/ 11906 w 346941"/>
                <a:gd name="connsiteY5" fmla="*/ 200025 h 271461"/>
                <a:gd name="connsiteX6" fmla="*/ 38100 w 346941"/>
                <a:gd name="connsiteY6" fmla="*/ 95250 h 271461"/>
                <a:gd name="connsiteX7" fmla="*/ 0 w 346941"/>
                <a:gd name="connsiteY7" fmla="*/ 0 h 271461"/>
                <a:gd name="connsiteX0" fmla="*/ 0 w 346491"/>
                <a:gd name="connsiteY0" fmla="*/ 0 h 271461"/>
                <a:gd name="connsiteX1" fmla="*/ 345281 w 346491"/>
                <a:gd name="connsiteY1" fmla="*/ 0 h 271461"/>
                <a:gd name="connsiteX2" fmla="*/ 314324 w 346491"/>
                <a:gd name="connsiteY2" fmla="*/ 100012 h 271461"/>
                <a:gd name="connsiteX3" fmla="*/ 335756 w 346491"/>
                <a:gd name="connsiteY3" fmla="*/ 204787 h 271461"/>
                <a:gd name="connsiteX4" fmla="*/ 171449 w 346491"/>
                <a:gd name="connsiteY4" fmla="*/ 271461 h 271461"/>
                <a:gd name="connsiteX5" fmla="*/ 11906 w 346491"/>
                <a:gd name="connsiteY5" fmla="*/ 200025 h 271461"/>
                <a:gd name="connsiteX6" fmla="*/ 38100 w 346491"/>
                <a:gd name="connsiteY6" fmla="*/ 95250 h 271461"/>
                <a:gd name="connsiteX7" fmla="*/ 0 w 346491"/>
                <a:gd name="connsiteY7" fmla="*/ 0 h 27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1" h="271461">
                  <a:moveTo>
                    <a:pt x="0" y="0"/>
                  </a:moveTo>
                  <a:lnTo>
                    <a:pt x="345281" y="0"/>
                  </a:lnTo>
                  <a:cubicBezTo>
                    <a:pt x="351630" y="45244"/>
                    <a:pt x="331787" y="71436"/>
                    <a:pt x="314324" y="100012"/>
                  </a:cubicBezTo>
                  <a:cubicBezTo>
                    <a:pt x="330993" y="125412"/>
                    <a:pt x="352425" y="167481"/>
                    <a:pt x="335756" y="204787"/>
                  </a:cubicBezTo>
                  <a:cubicBezTo>
                    <a:pt x="283369" y="236537"/>
                    <a:pt x="223837" y="263523"/>
                    <a:pt x="171449" y="271461"/>
                  </a:cubicBezTo>
                  <a:cubicBezTo>
                    <a:pt x="111124" y="265906"/>
                    <a:pt x="69850" y="246062"/>
                    <a:pt x="11906" y="200025"/>
                  </a:cubicBezTo>
                  <a:cubicBezTo>
                    <a:pt x="3968" y="160338"/>
                    <a:pt x="5556" y="130175"/>
                    <a:pt x="38100" y="95250"/>
                  </a:cubicBezTo>
                  <a:cubicBezTo>
                    <a:pt x="20638" y="70644"/>
                    <a:pt x="3175" y="60325"/>
                    <a:pt x="0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7" name="Rounded Rectangle 70">
              <a:extLst>
                <a:ext uri="{FF2B5EF4-FFF2-40B4-BE49-F238E27FC236}">
                  <a16:creationId xmlns:a16="http://schemas.microsoft.com/office/drawing/2014/main" id="{F11C8940-340E-4E5C-A4E6-51F4BD30BD88}"/>
                </a:ext>
              </a:extLst>
            </p:cNvPr>
            <p:cNvSpPr/>
            <p:nvPr/>
          </p:nvSpPr>
          <p:spPr>
            <a:xfrm>
              <a:off x="4698201" y="4767262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8" name="Rounded Rectangle 71">
              <a:extLst>
                <a:ext uri="{FF2B5EF4-FFF2-40B4-BE49-F238E27FC236}">
                  <a16:creationId xmlns:a16="http://schemas.microsoft.com/office/drawing/2014/main" id="{55F4B2D1-2689-4D4B-AF48-503EE96DE88A}"/>
                </a:ext>
              </a:extLst>
            </p:cNvPr>
            <p:cNvSpPr/>
            <p:nvPr/>
          </p:nvSpPr>
          <p:spPr>
            <a:xfrm rot="2620869">
              <a:off x="5017892" y="4912519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9" name="Rounded Rectangle 72">
              <a:extLst>
                <a:ext uri="{FF2B5EF4-FFF2-40B4-BE49-F238E27FC236}">
                  <a16:creationId xmlns:a16="http://schemas.microsoft.com/office/drawing/2014/main" id="{EE399485-B4DB-485B-A6CE-99D36D7A46C9}"/>
                </a:ext>
              </a:extLst>
            </p:cNvPr>
            <p:cNvSpPr/>
            <p:nvPr/>
          </p:nvSpPr>
          <p:spPr>
            <a:xfrm rot="6417779">
              <a:off x="5094491" y="5261143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0" name="Rounded Rectangle 74">
              <a:extLst>
                <a:ext uri="{FF2B5EF4-FFF2-40B4-BE49-F238E27FC236}">
                  <a16:creationId xmlns:a16="http://schemas.microsoft.com/office/drawing/2014/main" id="{E434B731-E4A9-4698-BA63-1A085FCC6793}"/>
                </a:ext>
              </a:extLst>
            </p:cNvPr>
            <p:cNvSpPr/>
            <p:nvPr/>
          </p:nvSpPr>
          <p:spPr>
            <a:xfrm rot="18979131" flipH="1">
              <a:off x="4378730" y="4919661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1" name="Rounded Rectangle 75">
              <a:extLst>
                <a:ext uri="{FF2B5EF4-FFF2-40B4-BE49-F238E27FC236}">
                  <a16:creationId xmlns:a16="http://schemas.microsoft.com/office/drawing/2014/main" id="{BE22C590-6417-44BB-BE43-D917C5993FBB}"/>
                </a:ext>
              </a:extLst>
            </p:cNvPr>
            <p:cNvSpPr/>
            <p:nvPr/>
          </p:nvSpPr>
          <p:spPr>
            <a:xfrm rot="15182221" flipH="1">
              <a:off x="4311439" y="5261143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82" name="Oval 81">
            <a:extLst>
              <a:ext uri="{FF2B5EF4-FFF2-40B4-BE49-F238E27FC236}">
                <a16:creationId xmlns:a16="http://schemas.microsoft.com/office/drawing/2014/main" id="{F1A25ED0-7C44-4D31-AD27-589E5A2ED8CB}"/>
              </a:ext>
            </a:extLst>
          </p:cNvPr>
          <p:cNvSpPr/>
          <p:nvPr/>
        </p:nvSpPr>
        <p:spPr>
          <a:xfrm>
            <a:off x="3515082" y="1506024"/>
            <a:ext cx="381000" cy="381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vi-VN" sz="2400" b="1" dirty="0">
                <a:solidFill>
                  <a:schemeClr val="accent5">
                    <a:lumMod val="75000"/>
                  </a:schemeClr>
                </a:solidFill>
              </a:rPr>
              <a:t>A</a:t>
            </a:r>
            <a:endParaRPr 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DA636C7-18FF-4FC8-B36C-BE2D547666F5}"/>
              </a:ext>
            </a:extLst>
          </p:cNvPr>
          <p:cNvSpPr/>
          <p:nvPr/>
        </p:nvSpPr>
        <p:spPr>
          <a:xfrm>
            <a:off x="3515082" y="2779199"/>
            <a:ext cx="381000" cy="381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vi-VN" sz="2400" b="1" dirty="0">
                <a:solidFill>
                  <a:schemeClr val="accent5">
                    <a:lumMod val="50000"/>
                  </a:schemeClr>
                </a:solidFill>
              </a:rPr>
              <a:t>B</a:t>
            </a: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AB3E33F-F280-4FAD-AB3C-EC73F74F0BB4}"/>
              </a:ext>
            </a:extLst>
          </p:cNvPr>
          <p:cNvSpPr/>
          <p:nvPr/>
        </p:nvSpPr>
        <p:spPr>
          <a:xfrm>
            <a:off x="3515082" y="4099999"/>
            <a:ext cx="381000" cy="381000"/>
          </a:xfrm>
          <a:prstGeom prst="ellipse">
            <a:avLst/>
          </a:prstGeom>
          <a:solidFill>
            <a:srgbClr val="75A7D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vi-VN" sz="2400" b="1" dirty="0">
                <a:solidFill>
                  <a:srgbClr val="183550"/>
                </a:solidFill>
              </a:rPr>
              <a:t>C</a:t>
            </a:r>
            <a:endParaRPr lang="en-US" sz="2400" b="1" dirty="0">
              <a:solidFill>
                <a:srgbClr val="183550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97F421E-24A7-4F1A-B949-D5B54DC84425}"/>
              </a:ext>
            </a:extLst>
          </p:cNvPr>
          <p:cNvSpPr/>
          <p:nvPr/>
        </p:nvSpPr>
        <p:spPr>
          <a:xfrm>
            <a:off x="6479002" y="95698"/>
            <a:ext cx="1792288" cy="1792288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  <a:lumMod val="90000"/>
                  <a:lumOff val="10000"/>
                </a:schemeClr>
              </a:gs>
              <a:gs pos="32000">
                <a:schemeClr val="bg1">
                  <a:shade val="67500"/>
                  <a:satMod val="115000"/>
                  <a:lumMod val="92000"/>
                  <a:lumOff val="8000"/>
                </a:schemeClr>
              </a:gs>
              <a:gs pos="67000">
                <a:schemeClr val="bg1">
                  <a:shade val="100000"/>
                  <a:satMod val="115000"/>
                  <a:lumMod val="0"/>
                  <a:lumOff val="100000"/>
                </a:schemeClr>
              </a:gs>
            </a:gsLst>
            <a:lin ang="8100000" scaled="1"/>
            <a:tileRect/>
          </a:gradFill>
          <a:ln w="3175">
            <a:noFill/>
          </a:ln>
          <a:effectLst>
            <a:outerShdw blurRad="38100" dist="63500" dir="19200000" algn="b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vi-VN" sz="6000" b="1" dirty="0">
                <a:solidFill>
                  <a:schemeClr val="accent5"/>
                </a:solidFill>
                <a:ea typeface="Verdana" pitchFamily="34" charset="0"/>
                <a:cs typeface="Verdana" pitchFamily="34" charset="0"/>
              </a:rPr>
              <a:t>01</a:t>
            </a:r>
            <a:endParaRPr lang="en-US" sz="6000" b="1" dirty="0">
              <a:solidFill>
                <a:schemeClr val="accent5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388D2F0-C7C3-4716-804C-B77E6621D0A6}"/>
              </a:ext>
            </a:extLst>
          </p:cNvPr>
          <p:cNvSpPr/>
          <p:nvPr/>
        </p:nvSpPr>
        <p:spPr>
          <a:xfrm>
            <a:off x="6810732" y="1693349"/>
            <a:ext cx="1792288" cy="1792288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  <a:lumMod val="90000"/>
                  <a:lumOff val="10000"/>
                </a:schemeClr>
              </a:gs>
              <a:gs pos="32000">
                <a:schemeClr val="bg1">
                  <a:shade val="67500"/>
                  <a:satMod val="115000"/>
                  <a:lumMod val="92000"/>
                  <a:lumOff val="8000"/>
                </a:schemeClr>
              </a:gs>
              <a:gs pos="67000">
                <a:schemeClr val="bg1">
                  <a:shade val="100000"/>
                  <a:satMod val="115000"/>
                  <a:lumMod val="0"/>
                  <a:lumOff val="100000"/>
                </a:schemeClr>
              </a:gs>
            </a:gsLst>
            <a:lin ang="8100000" scaled="1"/>
            <a:tileRect/>
          </a:gradFill>
          <a:ln w="3175">
            <a:noFill/>
          </a:ln>
          <a:effectLst>
            <a:outerShdw blurRad="38100" dist="63500" dir="19200000" algn="b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vi-VN" sz="6000" b="1" dirty="0">
                <a:solidFill>
                  <a:schemeClr val="accent5">
                    <a:lumMod val="75000"/>
                  </a:schemeClr>
                </a:solidFill>
                <a:ea typeface="Verdana" pitchFamily="34" charset="0"/>
                <a:cs typeface="Verdana" pitchFamily="34" charset="0"/>
              </a:rPr>
              <a:t>02</a:t>
            </a:r>
            <a:endParaRPr lang="en-US" sz="6000" b="1" dirty="0">
              <a:solidFill>
                <a:schemeClr val="accent5">
                  <a:lumMod val="75000"/>
                </a:schemeClr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41C2888-8650-4CBB-998B-8348CE83A046}"/>
              </a:ext>
            </a:extLst>
          </p:cNvPr>
          <p:cNvSpPr/>
          <p:nvPr/>
        </p:nvSpPr>
        <p:spPr>
          <a:xfrm>
            <a:off x="7231420" y="3066537"/>
            <a:ext cx="1792287" cy="1792287"/>
          </a:xfrm>
          <a:prstGeom prst="ellipse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  <a:lumMod val="90000"/>
                  <a:lumOff val="10000"/>
                </a:schemeClr>
              </a:gs>
              <a:gs pos="32000">
                <a:schemeClr val="bg1">
                  <a:shade val="67500"/>
                  <a:satMod val="115000"/>
                  <a:lumMod val="92000"/>
                  <a:lumOff val="8000"/>
                </a:schemeClr>
              </a:gs>
              <a:gs pos="67000">
                <a:schemeClr val="bg1">
                  <a:shade val="100000"/>
                  <a:satMod val="115000"/>
                  <a:lumMod val="0"/>
                  <a:lumOff val="100000"/>
                </a:schemeClr>
              </a:gs>
            </a:gsLst>
            <a:lin ang="8100000" scaled="1"/>
            <a:tileRect/>
          </a:gradFill>
          <a:ln w="3175">
            <a:noFill/>
          </a:ln>
          <a:effectLst>
            <a:outerShdw blurRad="38100" dist="63500" dir="19200000" algn="b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vi-VN" sz="6000" b="1" dirty="0">
                <a:solidFill>
                  <a:schemeClr val="accent5">
                    <a:lumMod val="50000"/>
                  </a:schemeClr>
                </a:solidFill>
                <a:ea typeface="Verdana" pitchFamily="34" charset="0"/>
                <a:cs typeface="Verdana" pitchFamily="34" charset="0"/>
              </a:rPr>
              <a:t>03</a:t>
            </a:r>
            <a:endParaRPr lang="en-US" sz="6000" b="1" dirty="0">
              <a:solidFill>
                <a:schemeClr val="accent5">
                  <a:lumMod val="50000"/>
                </a:schemeClr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88" name="TextBox 28">
            <a:extLst>
              <a:ext uri="{FF2B5EF4-FFF2-40B4-BE49-F238E27FC236}">
                <a16:creationId xmlns:a16="http://schemas.microsoft.com/office/drawing/2014/main" id="{58265AFE-3FA5-4A5F-810A-A19BD74FB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5457" y="4132335"/>
            <a:ext cx="16795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Web App</a:t>
            </a:r>
            <a:endParaRPr lang="en-US" altLang="en-US" sz="1600" b="1" dirty="0">
              <a:solidFill>
                <a:schemeClr val="bg1"/>
              </a:solidFill>
            </a:endParaRPr>
          </a:p>
        </p:txBody>
      </p:sp>
      <p:sp>
        <p:nvSpPr>
          <p:cNvPr id="89" name="TextBox 82">
            <a:extLst>
              <a:ext uri="{FF2B5EF4-FFF2-40B4-BE49-F238E27FC236}">
                <a16:creationId xmlns:a16="http://schemas.microsoft.com/office/drawing/2014/main" id="{8F2E274F-7480-415C-B5FB-DBA5A4D9EC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5457" y="2800422"/>
            <a:ext cx="16795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Hybrid App</a:t>
            </a:r>
            <a:endParaRPr lang="en-US" altLang="en-US" sz="1600" b="1" dirty="0">
              <a:solidFill>
                <a:schemeClr val="bg1"/>
              </a:solidFill>
            </a:endParaRPr>
          </a:p>
        </p:txBody>
      </p:sp>
      <p:sp>
        <p:nvSpPr>
          <p:cNvPr id="90" name="TextBox 83">
            <a:extLst>
              <a:ext uri="{FF2B5EF4-FFF2-40B4-BE49-F238E27FC236}">
                <a16:creationId xmlns:a16="http://schemas.microsoft.com/office/drawing/2014/main" id="{049F453D-65D8-4656-AFFE-1C68D2021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5457" y="1505022"/>
            <a:ext cx="16795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Native App</a:t>
            </a:r>
            <a:endParaRPr lang="en-US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62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1000" y="1904999"/>
            <a:ext cx="6134100" cy="334961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318" y="2459842"/>
            <a:ext cx="4594532" cy="623867"/>
          </a:xfrm>
        </p:spPr>
        <p:txBody>
          <a:bodyPr>
            <a:norm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Màn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hình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đối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ợng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6FE7A61-AC43-458B-AD25-380305CF70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526" b="6526"/>
          <a:stretch>
            <a:fillRect/>
          </a:stretch>
        </p:blipFill>
        <p:spPr/>
      </p:pic>
      <p:pic>
        <p:nvPicPr>
          <p:cNvPr id="24" name="Phone with han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1"/>
          <a:stretch/>
        </p:blipFill>
        <p:spPr>
          <a:xfrm>
            <a:off x="4673293" y="726748"/>
            <a:ext cx="5462843" cy="6172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 rot="10800000">
            <a:off x="682318" y="2170784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28" name="Title 14"/>
          <p:cNvSpPr txBox="1">
            <a:spLocks/>
          </p:cNvSpPr>
          <p:nvPr/>
        </p:nvSpPr>
        <p:spPr>
          <a:xfrm>
            <a:off x="600296" y="2151413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Giao </a:t>
            </a:r>
            <a:r>
              <a:rPr lang="en-ID" sz="1200" b="1" dirty="0" err="1">
                <a:solidFill>
                  <a:schemeClr val="bg2"/>
                </a:solidFill>
              </a:rPr>
              <a:t>diện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995" y="3074184"/>
            <a:ext cx="4044248" cy="2000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200" dirty="0" err="1"/>
              <a:t>Màn</a:t>
            </a:r>
            <a:r>
              <a:rPr lang="en-ID" sz="1200" dirty="0"/>
              <a:t> </a:t>
            </a:r>
            <a:r>
              <a:rPr lang="en-ID" sz="1200" dirty="0" err="1"/>
              <a:t>hình</a:t>
            </a:r>
            <a:r>
              <a:rPr lang="en-ID" sz="1200" dirty="0"/>
              <a:t> </a:t>
            </a:r>
            <a:r>
              <a:rPr lang="en-ID" sz="1200" dirty="0" err="1"/>
              <a:t>xuất</a:t>
            </a:r>
            <a:r>
              <a:rPr lang="en-ID" sz="1200" dirty="0"/>
              <a:t> </a:t>
            </a:r>
            <a:r>
              <a:rPr lang="en-ID" sz="1200" dirty="0" err="1"/>
              <a:t>hiện</a:t>
            </a:r>
            <a:r>
              <a:rPr lang="en-ID" sz="1200" dirty="0"/>
              <a:t> </a:t>
            </a:r>
            <a:r>
              <a:rPr lang="en-ID" sz="1200" dirty="0" err="1"/>
              <a:t>khi</a:t>
            </a:r>
            <a:r>
              <a:rPr lang="en-ID" sz="1200" dirty="0"/>
              <a:t> ng</a:t>
            </a:r>
            <a:r>
              <a:rPr lang="vi-VN" sz="1200" dirty="0"/>
              <a:t>ư</a:t>
            </a:r>
            <a:r>
              <a:rPr lang="en-US" sz="1200" dirty="0" err="1"/>
              <a:t>ời</a:t>
            </a:r>
            <a:r>
              <a:rPr lang="en-US" sz="1200" dirty="0"/>
              <a:t> </a:t>
            </a:r>
            <a:r>
              <a:rPr lang="en-US" sz="1200" dirty="0" err="1"/>
              <a:t>dùng</a:t>
            </a:r>
            <a:r>
              <a:rPr lang="en-US" sz="1200" dirty="0"/>
              <a:t> </a:t>
            </a:r>
            <a:r>
              <a:rPr lang="en-US" sz="1200" dirty="0" err="1"/>
              <a:t>chọn</a:t>
            </a:r>
            <a:r>
              <a:rPr lang="en-US" sz="1200" dirty="0"/>
              <a:t> </a:t>
            </a:r>
            <a:r>
              <a:rPr lang="en-US" sz="1200" dirty="0" err="1"/>
              <a:t>Sceneform</a:t>
            </a:r>
            <a:r>
              <a:rPr lang="en-US" sz="1200" dirty="0"/>
              <a:t> </a:t>
            </a:r>
            <a:r>
              <a:rPr lang="en-US" sz="1200" dirty="0" err="1"/>
              <a:t>tư</a:t>
            </a:r>
            <a:r>
              <a:rPr lang="en-US" sz="1200" dirty="0"/>
              <a:t>̀ </a:t>
            </a:r>
            <a:r>
              <a:rPr lang="en-US" sz="1200" dirty="0" err="1"/>
              <a:t>màn</a:t>
            </a:r>
            <a:r>
              <a:rPr lang="en-US" sz="1200" dirty="0"/>
              <a:t> </a:t>
            </a:r>
            <a:r>
              <a:rPr lang="en-US" sz="1200" dirty="0" err="1"/>
              <a:t>hình</a:t>
            </a:r>
            <a:r>
              <a:rPr lang="en-US" sz="1200" dirty="0"/>
              <a:t> </a:t>
            </a:r>
            <a:r>
              <a:rPr lang="en-US" sz="1200" dirty="0" err="1"/>
              <a:t>chính</a:t>
            </a:r>
            <a:r>
              <a:rPr lang="en-US" sz="12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200" dirty="0"/>
              <a:t>Ng</a:t>
            </a:r>
            <a:r>
              <a:rPr lang="vi-VN" sz="1200" dirty="0"/>
              <a:t>ư</a:t>
            </a:r>
            <a:r>
              <a:rPr lang="en-US" sz="1200" dirty="0" err="1"/>
              <a:t>ời</a:t>
            </a:r>
            <a:r>
              <a:rPr lang="en-US" sz="1200" dirty="0"/>
              <a:t> </a:t>
            </a:r>
            <a:r>
              <a:rPr lang="en-US" sz="1200" dirty="0" err="1"/>
              <a:t>dùng</a:t>
            </a:r>
            <a:r>
              <a:rPr lang="en-US" sz="1200" dirty="0"/>
              <a:t> </a:t>
            </a:r>
            <a:r>
              <a:rPr lang="en-US" sz="1200" dirty="0" err="1"/>
              <a:t>chọn</a:t>
            </a:r>
            <a:r>
              <a:rPr lang="en-US" sz="1200" dirty="0"/>
              <a:t> </a:t>
            </a:r>
            <a:r>
              <a:rPr lang="en-US" sz="1200" dirty="0" err="1"/>
              <a:t>đối</a:t>
            </a:r>
            <a:r>
              <a:rPr lang="en-US" sz="1200" dirty="0"/>
              <a:t> t</a:t>
            </a:r>
            <a:r>
              <a:rPr lang="vi-VN" sz="1200" dirty="0"/>
              <a:t>ư</a:t>
            </a:r>
            <a:r>
              <a:rPr lang="en-US" sz="1200" dirty="0" err="1"/>
              <a:t>ợng</a:t>
            </a:r>
            <a:r>
              <a:rPr lang="en-US" sz="1200" dirty="0"/>
              <a:t>, </a:t>
            </a:r>
            <a:r>
              <a:rPr lang="en-US" sz="1200" dirty="0" err="1"/>
              <a:t>bật</a:t>
            </a:r>
            <a:r>
              <a:rPr lang="en-US" sz="1200" dirty="0"/>
              <a:t> </a:t>
            </a:r>
            <a:r>
              <a:rPr lang="en-US" sz="1200" dirty="0" err="1"/>
              <a:t>tắt</a:t>
            </a:r>
            <a:r>
              <a:rPr lang="en-US" sz="1200" dirty="0"/>
              <a:t> </a:t>
            </a:r>
            <a:r>
              <a:rPr lang="en-US" sz="1200" dirty="0" err="1"/>
              <a:t>âm</a:t>
            </a:r>
            <a:r>
              <a:rPr lang="en-US" sz="1200" dirty="0"/>
              <a:t> </a:t>
            </a:r>
            <a:r>
              <a:rPr lang="en-US" sz="1200" dirty="0" err="1"/>
              <a:t>thanh</a:t>
            </a:r>
            <a:r>
              <a:rPr lang="en-US" sz="1200" dirty="0"/>
              <a:t>, </a:t>
            </a:r>
            <a:r>
              <a:rPr lang="en-US" sz="1200" dirty="0" err="1"/>
              <a:t>thông</a:t>
            </a:r>
            <a:r>
              <a:rPr lang="en-US" sz="1200" dirty="0"/>
              <a:t> tin </a:t>
            </a:r>
            <a:r>
              <a:rPr lang="en-US" sz="1200" dirty="0" err="1"/>
              <a:t>đối</a:t>
            </a:r>
            <a:r>
              <a:rPr lang="en-US" sz="1200" dirty="0"/>
              <a:t> t</a:t>
            </a:r>
            <a:r>
              <a:rPr lang="vi-VN" sz="1200" dirty="0"/>
              <a:t>ư</a:t>
            </a:r>
            <a:r>
              <a:rPr lang="en-US" sz="1200" dirty="0" err="1"/>
              <a:t>ợng</a:t>
            </a:r>
            <a:r>
              <a:rPr lang="en-US" sz="1200" dirty="0"/>
              <a:t> </a:t>
            </a:r>
            <a:r>
              <a:rPr lang="en-US" sz="1200" dirty="0" err="1"/>
              <a:t>chọn</a:t>
            </a:r>
            <a:r>
              <a:rPr lang="en-US" sz="12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200" dirty="0"/>
              <a:t>Ng</a:t>
            </a:r>
            <a:r>
              <a:rPr lang="vi-VN" sz="1200" dirty="0"/>
              <a:t>ư</a:t>
            </a:r>
            <a:r>
              <a:rPr lang="en-US" sz="1200" dirty="0" err="1"/>
              <a:t>ời</a:t>
            </a:r>
            <a:r>
              <a:rPr lang="en-US" sz="1200" dirty="0"/>
              <a:t> </a:t>
            </a:r>
            <a:r>
              <a:rPr lang="en-US" sz="1200" dirty="0" err="1"/>
              <a:t>dùng</a:t>
            </a:r>
            <a:r>
              <a:rPr lang="en-US" sz="1200" dirty="0"/>
              <a:t> </a:t>
            </a:r>
            <a:r>
              <a:rPr lang="en-US" sz="1200" dirty="0" err="1"/>
              <a:t>sau</a:t>
            </a:r>
            <a:r>
              <a:rPr lang="en-US" sz="1200" dirty="0"/>
              <a:t> </a:t>
            </a:r>
            <a:r>
              <a:rPr lang="en-US" sz="1200" dirty="0" err="1"/>
              <a:t>khi</a:t>
            </a:r>
            <a:r>
              <a:rPr lang="en-US" sz="1200" dirty="0"/>
              <a:t> </a:t>
            </a:r>
            <a:r>
              <a:rPr lang="en-US" sz="1200" dirty="0" err="1"/>
              <a:t>chọn</a:t>
            </a:r>
            <a:r>
              <a:rPr lang="en-US" sz="1200" dirty="0"/>
              <a:t> </a:t>
            </a:r>
            <a:r>
              <a:rPr lang="en-US" sz="1200" dirty="0" err="1"/>
              <a:t>đối</a:t>
            </a:r>
            <a:r>
              <a:rPr lang="en-US" sz="1200" dirty="0"/>
              <a:t> t</a:t>
            </a:r>
            <a:r>
              <a:rPr lang="vi-VN" sz="1200" dirty="0"/>
              <a:t>ư</a:t>
            </a:r>
            <a:r>
              <a:rPr lang="en-US" sz="1200" dirty="0" err="1"/>
              <a:t>ợng</a:t>
            </a:r>
            <a:r>
              <a:rPr lang="en-US" sz="1200" dirty="0"/>
              <a:t> </a:t>
            </a:r>
            <a:r>
              <a:rPr lang="en-US" sz="1200" dirty="0" err="1"/>
              <a:t>chạm</a:t>
            </a:r>
            <a:r>
              <a:rPr lang="en-US" sz="1200" dirty="0"/>
              <a:t> </a:t>
            </a:r>
            <a:r>
              <a:rPr lang="en-US" sz="1200" dirty="0" err="1"/>
              <a:t>vào</a:t>
            </a:r>
            <a:r>
              <a:rPr lang="en-US" sz="1200" dirty="0"/>
              <a:t> vị trí </a:t>
            </a:r>
            <a:r>
              <a:rPr lang="en-US" sz="1200" dirty="0" err="1"/>
              <a:t>trên</a:t>
            </a:r>
            <a:r>
              <a:rPr lang="en-US" sz="1200" dirty="0"/>
              <a:t> </a:t>
            </a:r>
            <a:r>
              <a:rPr lang="en-US" sz="1200" dirty="0" err="1"/>
              <a:t>màn</a:t>
            </a:r>
            <a:r>
              <a:rPr lang="en-US" sz="1200" dirty="0"/>
              <a:t> </a:t>
            </a:r>
            <a:r>
              <a:rPr lang="en-US" sz="1200" dirty="0" err="1"/>
              <a:t>hình</a:t>
            </a:r>
            <a:r>
              <a:rPr lang="en-US" sz="1200" dirty="0"/>
              <a:t>. </a:t>
            </a:r>
            <a:r>
              <a:rPr lang="en-US" sz="1200" dirty="0" err="1"/>
              <a:t>Hê</a:t>
            </a:r>
            <a:r>
              <a:rPr lang="en-US" sz="1200" dirty="0"/>
              <a:t>̣ </a:t>
            </a:r>
            <a:r>
              <a:rPr lang="en-US" sz="1200" dirty="0" err="1"/>
              <a:t>thống</a:t>
            </a:r>
            <a:r>
              <a:rPr lang="en-US" sz="1200" dirty="0"/>
              <a:t> sẽ </a:t>
            </a:r>
            <a:r>
              <a:rPr lang="en-US" sz="1200" dirty="0" err="1"/>
              <a:t>hiển</a:t>
            </a:r>
            <a:r>
              <a:rPr lang="en-US" sz="1200" dirty="0"/>
              <a:t> </a:t>
            </a:r>
            <a:r>
              <a:rPr lang="en-US" sz="1200" dirty="0" err="1"/>
              <a:t>thi</a:t>
            </a:r>
            <a:r>
              <a:rPr lang="en-US" sz="1200" dirty="0"/>
              <a:t>̣ </a:t>
            </a:r>
            <a:r>
              <a:rPr lang="en-US" sz="1200" dirty="0" err="1"/>
              <a:t>đối</a:t>
            </a:r>
            <a:r>
              <a:rPr lang="en-US" sz="1200" dirty="0"/>
              <a:t> t</a:t>
            </a:r>
            <a:r>
              <a:rPr lang="vi-VN" sz="1200" dirty="0"/>
              <a:t>ư</a:t>
            </a:r>
            <a:r>
              <a:rPr lang="en-US" sz="1200" dirty="0" err="1"/>
              <a:t>ợng</a:t>
            </a:r>
            <a:r>
              <a:rPr lang="en-US" sz="1200" dirty="0"/>
              <a:t> </a:t>
            </a:r>
            <a:r>
              <a:rPr lang="en-US" sz="1200" dirty="0" err="1"/>
              <a:t>kèm</a:t>
            </a:r>
            <a:r>
              <a:rPr lang="en-US" sz="1200" dirty="0"/>
              <a:t> </a:t>
            </a:r>
            <a:r>
              <a:rPr lang="en-US" sz="1200" dirty="0" err="1"/>
              <a:t>âm</a:t>
            </a:r>
            <a:r>
              <a:rPr lang="en-US" sz="1200" dirty="0"/>
              <a:t> </a:t>
            </a:r>
            <a:r>
              <a:rPr lang="en-US" sz="1200" dirty="0" err="1"/>
              <a:t>thanh</a:t>
            </a:r>
            <a:r>
              <a:rPr lang="en-US" sz="1200" dirty="0"/>
              <a:t> </a:t>
            </a:r>
            <a:r>
              <a:rPr lang="en-US" sz="1200" dirty="0" err="1"/>
              <a:t>va</a:t>
            </a:r>
            <a:r>
              <a:rPr lang="en-US" sz="1200" dirty="0"/>
              <a:t>̀ </a:t>
            </a:r>
            <a:r>
              <a:rPr lang="en-US" sz="1200" dirty="0" err="1"/>
              <a:t>hoạt</a:t>
            </a:r>
            <a:r>
              <a:rPr lang="en-US" sz="1200" dirty="0"/>
              <a:t> </a:t>
            </a:r>
            <a:r>
              <a:rPr lang="en-US" sz="1200" dirty="0" err="1"/>
              <a:t>cảnh</a:t>
            </a:r>
            <a:r>
              <a:rPr lang="en-US" sz="1200" dirty="0"/>
              <a:t> </a:t>
            </a:r>
            <a:r>
              <a:rPr lang="en-US" sz="1200" dirty="0" err="1"/>
              <a:t>của</a:t>
            </a:r>
            <a:r>
              <a:rPr lang="en-US" sz="1200" dirty="0"/>
              <a:t> </a:t>
            </a:r>
            <a:r>
              <a:rPr lang="en-US" sz="1200" dirty="0" err="1"/>
              <a:t>đối</a:t>
            </a:r>
            <a:r>
              <a:rPr lang="en-US" sz="1200" dirty="0"/>
              <a:t> t</a:t>
            </a:r>
            <a:r>
              <a:rPr lang="vi-VN" sz="1200" dirty="0"/>
              <a:t>ư</a:t>
            </a:r>
            <a:r>
              <a:rPr lang="en-US" sz="1200" dirty="0" err="1"/>
              <a:t>ợng</a:t>
            </a:r>
            <a:r>
              <a:rPr lang="en-US" sz="1200" dirty="0"/>
              <a:t>.</a:t>
            </a: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4103648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1000" y="1905000"/>
            <a:ext cx="6134100" cy="42672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318" y="2459842"/>
            <a:ext cx="4594532" cy="623867"/>
          </a:xfrm>
        </p:spPr>
        <p:txBody>
          <a:bodyPr>
            <a:normAutofit/>
          </a:bodyPr>
          <a:lstStyle/>
          <a:p>
            <a:r>
              <a:rPr lang="en-US" sz="3000" dirty="0"/>
              <a:t>Cloud Anchor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0936F20-169C-4B91-A018-5707764201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526" b="6526"/>
          <a:stretch>
            <a:fillRect/>
          </a:stretch>
        </p:blipFill>
        <p:spPr/>
      </p:pic>
      <p:pic>
        <p:nvPicPr>
          <p:cNvPr id="24" name="Phone with han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1"/>
          <a:stretch/>
        </p:blipFill>
        <p:spPr>
          <a:xfrm>
            <a:off x="4600575" y="685800"/>
            <a:ext cx="5462843" cy="6172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 rot="10800000">
            <a:off x="682318" y="2170784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28" name="Title 14"/>
          <p:cNvSpPr txBox="1">
            <a:spLocks/>
          </p:cNvSpPr>
          <p:nvPr/>
        </p:nvSpPr>
        <p:spPr>
          <a:xfrm>
            <a:off x="600296" y="2151413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Giao </a:t>
            </a:r>
            <a:r>
              <a:rPr lang="en-ID" sz="1200" b="1" dirty="0" err="1">
                <a:solidFill>
                  <a:schemeClr val="bg2"/>
                </a:solidFill>
              </a:rPr>
              <a:t>diện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995" y="3074184"/>
            <a:ext cx="4044248" cy="2831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200" dirty="0" err="1"/>
              <a:t>Màn</a:t>
            </a:r>
            <a:r>
              <a:rPr lang="en-ID" sz="1200" dirty="0"/>
              <a:t> </a:t>
            </a:r>
            <a:r>
              <a:rPr lang="en-ID" sz="1200" dirty="0" err="1"/>
              <a:t>hình</a:t>
            </a:r>
            <a:r>
              <a:rPr lang="en-ID" sz="1200" dirty="0"/>
              <a:t> </a:t>
            </a:r>
            <a:r>
              <a:rPr lang="en-ID" sz="1200" dirty="0" err="1"/>
              <a:t>xuất</a:t>
            </a:r>
            <a:r>
              <a:rPr lang="en-ID" sz="1200" dirty="0"/>
              <a:t> </a:t>
            </a:r>
            <a:r>
              <a:rPr lang="en-ID" sz="1200" dirty="0" err="1"/>
              <a:t>hiện</a:t>
            </a:r>
            <a:r>
              <a:rPr lang="en-ID" sz="1200" dirty="0"/>
              <a:t> </a:t>
            </a:r>
            <a:r>
              <a:rPr lang="en-ID" sz="1200" dirty="0" err="1"/>
              <a:t>khi</a:t>
            </a:r>
            <a:r>
              <a:rPr lang="en-ID" sz="1200" dirty="0"/>
              <a:t> ng</a:t>
            </a:r>
            <a:r>
              <a:rPr lang="vi-VN" sz="1200" dirty="0"/>
              <a:t>ư</a:t>
            </a:r>
            <a:r>
              <a:rPr lang="en-US" sz="1200" dirty="0" err="1"/>
              <a:t>ời</a:t>
            </a:r>
            <a:r>
              <a:rPr lang="en-US" sz="1200" dirty="0"/>
              <a:t> </a:t>
            </a:r>
            <a:r>
              <a:rPr lang="en-US" sz="1200" dirty="0" err="1"/>
              <a:t>dùng</a:t>
            </a:r>
            <a:r>
              <a:rPr lang="en-US" sz="1200" dirty="0"/>
              <a:t> </a:t>
            </a:r>
            <a:r>
              <a:rPr lang="en-US" sz="1200" dirty="0" err="1"/>
              <a:t>chọn</a:t>
            </a:r>
            <a:r>
              <a:rPr lang="en-US" sz="1200" dirty="0"/>
              <a:t> Cloud Anchor ở </a:t>
            </a:r>
            <a:r>
              <a:rPr lang="en-US" sz="1200" dirty="0" err="1"/>
              <a:t>màn</a:t>
            </a:r>
            <a:r>
              <a:rPr lang="en-US" sz="1200" dirty="0"/>
              <a:t> </a:t>
            </a:r>
            <a:r>
              <a:rPr lang="en-US" sz="1200" dirty="0" err="1"/>
              <a:t>hình</a:t>
            </a:r>
            <a:r>
              <a:rPr lang="en-US" sz="1200" dirty="0"/>
              <a:t> </a:t>
            </a:r>
            <a:r>
              <a:rPr lang="en-US" sz="1200" dirty="0" err="1"/>
              <a:t>chính</a:t>
            </a:r>
            <a:r>
              <a:rPr lang="en-US" sz="12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200" dirty="0"/>
              <a:t>Ng</a:t>
            </a:r>
            <a:r>
              <a:rPr lang="vi-VN" sz="1200" dirty="0"/>
              <a:t>ư</a:t>
            </a:r>
            <a:r>
              <a:rPr lang="en-US" sz="1200" dirty="0" err="1"/>
              <a:t>ời</a:t>
            </a:r>
            <a:r>
              <a:rPr lang="en-US" sz="1200" dirty="0"/>
              <a:t> </a:t>
            </a:r>
            <a:r>
              <a:rPr lang="en-US" sz="1200" dirty="0" err="1"/>
              <a:t>dùng</a:t>
            </a:r>
            <a:r>
              <a:rPr lang="en-US" sz="1200" dirty="0"/>
              <a:t> </a:t>
            </a:r>
            <a:r>
              <a:rPr lang="en-US" sz="1200" dirty="0" err="1"/>
              <a:t>chọn</a:t>
            </a:r>
            <a:r>
              <a:rPr lang="en-US" sz="1200" dirty="0"/>
              <a:t> </a:t>
            </a:r>
            <a:r>
              <a:rPr lang="en-US" sz="1200" dirty="0" err="1"/>
              <a:t>đối</a:t>
            </a:r>
            <a:r>
              <a:rPr lang="en-US" sz="1200" dirty="0"/>
              <a:t> t</a:t>
            </a:r>
            <a:r>
              <a:rPr lang="vi-VN" sz="1200" dirty="0"/>
              <a:t>ư</a:t>
            </a:r>
            <a:r>
              <a:rPr lang="en-US" sz="1200" dirty="0" err="1"/>
              <a:t>ợng</a:t>
            </a:r>
            <a:r>
              <a:rPr lang="en-US" sz="1200" dirty="0"/>
              <a:t> </a:t>
            </a:r>
            <a:r>
              <a:rPr lang="en-US" sz="1200" dirty="0" err="1"/>
              <a:t>va</a:t>
            </a:r>
            <a:r>
              <a:rPr lang="en-US" sz="1200" dirty="0"/>
              <a:t>̀ </a:t>
            </a:r>
            <a:r>
              <a:rPr lang="en-US" sz="1200" dirty="0" err="1"/>
              <a:t>chạm</a:t>
            </a:r>
            <a:r>
              <a:rPr lang="en-US" sz="1200" dirty="0"/>
              <a:t> </a:t>
            </a:r>
            <a:r>
              <a:rPr lang="en-US" sz="1200" dirty="0" err="1"/>
              <a:t>lên</a:t>
            </a:r>
            <a:r>
              <a:rPr lang="en-US" sz="1200" dirty="0"/>
              <a:t> vị trí. </a:t>
            </a:r>
            <a:r>
              <a:rPr lang="en-US" sz="1200" dirty="0" err="1"/>
              <a:t>Hê</a:t>
            </a:r>
            <a:r>
              <a:rPr lang="en-US" sz="1200" dirty="0"/>
              <a:t>̣ </a:t>
            </a:r>
            <a:r>
              <a:rPr lang="en-US" sz="1200" dirty="0" err="1"/>
              <a:t>thống</a:t>
            </a:r>
            <a:r>
              <a:rPr lang="en-US" sz="1200" dirty="0"/>
              <a:t> sẽ </a:t>
            </a:r>
            <a:r>
              <a:rPr lang="en-US" sz="1200" dirty="0" err="1"/>
              <a:t>hiện</a:t>
            </a:r>
            <a:r>
              <a:rPr lang="en-US" sz="1200" dirty="0"/>
              <a:t> </a:t>
            </a:r>
            <a:r>
              <a:rPr lang="en-US" sz="1200" dirty="0" err="1"/>
              <a:t>đối</a:t>
            </a:r>
            <a:r>
              <a:rPr lang="en-US" sz="1200" dirty="0"/>
              <a:t> t</a:t>
            </a:r>
            <a:r>
              <a:rPr lang="vi-VN" sz="1200" dirty="0"/>
              <a:t>ư</a:t>
            </a:r>
            <a:r>
              <a:rPr lang="en-US" sz="1200" dirty="0" err="1"/>
              <a:t>ợng</a:t>
            </a:r>
            <a:r>
              <a:rPr lang="en-US" sz="1200" dirty="0"/>
              <a:t> ở vị trí t</a:t>
            </a:r>
            <a:r>
              <a:rPr lang="vi-VN" sz="1200" dirty="0"/>
              <a:t>ư</a:t>
            </a:r>
            <a:r>
              <a:rPr lang="en-US" sz="1200" dirty="0" err="1"/>
              <a:t>ơng</a:t>
            </a:r>
            <a:r>
              <a:rPr lang="en-US" sz="1200" dirty="0"/>
              <a:t> </a:t>
            </a:r>
            <a:r>
              <a:rPr lang="en-US" sz="1200" dirty="0" err="1"/>
              <a:t>ứng</a:t>
            </a:r>
            <a:r>
              <a:rPr lang="en-US" sz="1200" dirty="0"/>
              <a:t> </a:t>
            </a:r>
            <a:r>
              <a:rPr lang="en-US" sz="1200" dirty="0" err="1"/>
              <a:t>va</a:t>
            </a:r>
            <a:r>
              <a:rPr lang="en-US" sz="1200" dirty="0"/>
              <a:t>̀ </a:t>
            </a:r>
            <a:r>
              <a:rPr lang="en-US" sz="1200" dirty="0" err="1"/>
              <a:t>đồng</a:t>
            </a:r>
            <a:r>
              <a:rPr lang="en-US" sz="1200" dirty="0"/>
              <a:t> </a:t>
            </a:r>
            <a:r>
              <a:rPr lang="en-US" sz="1200" dirty="0" err="1"/>
              <a:t>thời</a:t>
            </a:r>
            <a:r>
              <a:rPr lang="en-US" sz="1200" dirty="0"/>
              <a:t> neo </a:t>
            </a:r>
            <a:r>
              <a:rPr lang="en-US" sz="1200" dirty="0" err="1"/>
              <a:t>lên</a:t>
            </a:r>
            <a:r>
              <a:rPr lang="en-US" sz="1200" dirty="0"/>
              <a:t> </a:t>
            </a:r>
            <a:r>
              <a:rPr lang="en-US" sz="1200" dirty="0" err="1"/>
              <a:t>đám</a:t>
            </a:r>
            <a:r>
              <a:rPr lang="en-US" sz="1200" dirty="0"/>
              <a:t> </a:t>
            </a:r>
            <a:r>
              <a:rPr lang="en-US" sz="1200" dirty="0" err="1"/>
              <a:t>mây</a:t>
            </a:r>
            <a:r>
              <a:rPr lang="en-US" sz="1200" dirty="0"/>
              <a:t> Google </a:t>
            </a:r>
            <a:r>
              <a:rPr lang="en-US" sz="1200" dirty="0" err="1"/>
              <a:t>ARCore</a:t>
            </a:r>
            <a:r>
              <a:rPr lang="en-US" sz="1200" dirty="0"/>
              <a:t> Cloud Anchor </a:t>
            </a:r>
            <a:r>
              <a:rPr lang="en-US" sz="1200" dirty="0" err="1"/>
              <a:t>đồng</a:t>
            </a:r>
            <a:r>
              <a:rPr lang="en-US" sz="1200" dirty="0"/>
              <a:t> </a:t>
            </a:r>
            <a:r>
              <a:rPr lang="en-US" sz="1200" dirty="0" err="1"/>
              <a:t>thời</a:t>
            </a:r>
            <a:r>
              <a:rPr lang="en-US" sz="1200" dirty="0"/>
              <a:t> </a:t>
            </a:r>
            <a:r>
              <a:rPr lang="en-US" sz="1200" dirty="0" err="1"/>
              <a:t>thông</a:t>
            </a:r>
            <a:r>
              <a:rPr lang="en-US" sz="1200" dirty="0"/>
              <a:t> </a:t>
            </a:r>
            <a:r>
              <a:rPr lang="en-US" sz="1200" dirty="0" err="1"/>
              <a:t>báo</a:t>
            </a:r>
            <a:r>
              <a:rPr lang="en-US" sz="1200" dirty="0"/>
              <a:t> mã </a:t>
            </a:r>
            <a:r>
              <a:rPr lang="en-US" sz="1200" dirty="0" err="1"/>
              <a:t>phòng</a:t>
            </a:r>
            <a:r>
              <a:rPr lang="en-US" sz="12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200" dirty="0"/>
              <a:t>Ng</a:t>
            </a:r>
            <a:r>
              <a:rPr lang="vi-VN" sz="1200" dirty="0"/>
              <a:t>ư</a:t>
            </a:r>
            <a:r>
              <a:rPr lang="en-US" sz="1200" dirty="0" err="1"/>
              <a:t>ời</a:t>
            </a:r>
            <a:r>
              <a:rPr lang="en-US" sz="1200" dirty="0"/>
              <a:t> </a:t>
            </a:r>
            <a:r>
              <a:rPr lang="en-US" sz="1200" dirty="0" err="1"/>
              <a:t>dùng</a:t>
            </a:r>
            <a:r>
              <a:rPr lang="en-US" sz="1200" dirty="0"/>
              <a:t> </a:t>
            </a:r>
            <a:r>
              <a:rPr lang="en-US" sz="1200" dirty="0" err="1"/>
              <a:t>chọn</a:t>
            </a:r>
            <a:r>
              <a:rPr lang="en-US" sz="1200" dirty="0"/>
              <a:t> </a:t>
            </a:r>
            <a:r>
              <a:rPr lang="en-US" sz="1200" dirty="0" err="1"/>
              <a:t>giải</a:t>
            </a:r>
            <a:r>
              <a:rPr lang="en-US" sz="1200" dirty="0"/>
              <a:t> </a:t>
            </a:r>
            <a:r>
              <a:rPr lang="en-US" sz="1200" dirty="0" err="1"/>
              <a:t>quyết</a:t>
            </a:r>
            <a:r>
              <a:rPr lang="en-US" sz="1200" dirty="0"/>
              <a:t> </a:t>
            </a:r>
            <a:r>
              <a:rPr lang="en-US" sz="1200" dirty="0" err="1"/>
              <a:t>va</a:t>
            </a:r>
            <a:r>
              <a:rPr lang="en-US" sz="1200" dirty="0"/>
              <a:t>̀ </a:t>
            </a:r>
            <a:r>
              <a:rPr lang="en-US" sz="1200" dirty="0" err="1"/>
              <a:t>nhập</a:t>
            </a:r>
            <a:r>
              <a:rPr lang="en-US" sz="1200" dirty="0"/>
              <a:t> mã </a:t>
            </a:r>
            <a:r>
              <a:rPr lang="en-US" sz="1200" dirty="0" err="1"/>
              <a:t>phòng</a:t>
            </a:r>
            <a:r>
              <a:rPr lang="en-US" sz="1200" dirty="0"/>
              <a:t> </a:t>
            </a:r>
            <a:r>
              <a:rPr lang="en-US" sz="1200" dirty="0" err="1"/>
              <a:t>sau</a:t>
            </a:r>
            <a:r>
              <a:rPr lang="en-US" sz="1200" dirty="0"/>
              <a:t> </a:t>
            </a:r>
            <a:r>
              <a:rPr lang="en-US" sz="1200" dirty="0" err="1"/>
              <a:t>đo</a:t>
            </a:r>
            <a:r>
              <a:rPr lang="en-US" sz="1200" dirty="0"/>
              <a:t>́ </a:t>
            </a:r>
            <a:r>
              <a:rPr lang="en-US" sz="1200" dirty="0" err="1"/>
              <a:t>quét</a:t>
            </a:r>
            <a:r>
              <a:rPr lang="en-US" sz="1200" dirty="0"/>
              <a:t> qua vị trí </a:t>
            </a:r>
            <a:r>
              <a:rPr lang="en-US" sz="1200" dirty="0" err="1"/>
              <a:t>đa</a:t>
            </a:r>
            <a:r>
              <a:rPr lang="en-US" sz="1200" dirty="0"/>
              <a:t>̃ neo </a:t>
            </a:r>
            <a:r>
              <a:rPr lang="en-US" sz="1200" dirty="0" err="1"/>
              <a:t>trên</a:t>
            </a:r>
            <a:r>
              <a:rPr lang="en-US" sz="1200" dirty="0"/>
              <a:t> </a:t>
            </a:r>
            <a:r>
              <a:rPr lang="en-US" sz="1200" dirty="0" err="1"/>
              <a:t>đám</a:t>
            </a:r>
            <a:r>
              <a:rPr lang="en-US" sz="1200" dirty="0"/>
              <a:t> </a:t>
            </a:r>
            <a:r>
              <a:rPr lang="en-US" sz="1200" dirty="0" err="1"/>
              <a:t>mây</a:t>
            </a:r>
            <a:r>
              <a:rPr lang="en-US" sz="1200" dirty="0"/>
              <a:t> </a:t>
            </a:r>
            <a:r>
              <a:rPr lang="en-US" sz="1200" dirty="0" err="1"/>
              <a:t>hê</a:t>
            </a:r>
            <a:r>
              <a:rPr lang="en-US" sz="1200" dirty="0"/>
              <a:t>̣ </a:t>
            </a:r>
            <a:r>
              <a:rPr lang="en-US" sz="1200" dirty="0" err="1"/>
              <a:t>thống</a:t>
            </a:r>
            <a:r>
              <a:rPr lang="en-US" sz="1200" dirty="0"/>
              <a:t> sẽ </a:t>
            </a:r>
            <a:r>
              <a:rPr lang="en-US" sz="1200" dirty="0" err="1"/>
              <a:t>hiện</a:t>
            </a:r>
            <a:r>
              <a:rPr lang="en-US" sz="1200" dirty="0"/>
              <a:t> </a:t>
            </a:r>
            <a:r>
              <a:rPr lang="en-US" sz="1200" dirty="0" err="1"/>
              <a:t>đối</a:t>
            </a:r>
            <a:r>
              <a:rPr lang="en-US" sz="1200" dirty="0"/>
              <a:t> t</a:t>
            </a:r>
            <a:r>
              <a:rPr lang="vi-VN" sz="1200" dirty="0"/>
              <a:t>ư</a:t>
            </a:r>
            <a:r>
              <a:rPr lang="en-US" sz="1200" dirty="0" err="1"/>
              <a:t>ợng</a:t>
            </a:r>
            <a:r>
              <a:rPr lang="en-US" sz="1200" dirty="0"/>
              <a:t> t</a:t>
            </a:r>
            <a:r>
              <a:rPr lang="vi-VN" sz="1200" dirty="0"/>
              <a:t>ư</a:t>
            </a:r>
            <a:r>
              <a:rPr lang="en-US" sz="1200" dirty="0" err="1"/>
              <a:t>ơng</a:t>
            </a:r>
            <a:r>
              <a:rPr lang="en-US" sz="1200" dirty="0"/>
              <a:t> </a:t>
            </a:r>
            <a:r>
              <a:rPr lang="en-US" sz="1200" dirty="0" err="1"/>
              <a:t>ứng</a:t>
            </a:r>
            <a:r>
              <a:rPr lang="en-US" sz="1200" dirty="0"/>
              <a:t> vị trí </a:t>
            </a:r>
            <a:r>
              <a:rPr lang="en-US" sz="1200" dirty="0" err="1"/>
              <a:t>va</a:t>
            </a:r>
            <a:r>
              <a:rPr lang="en-US" sz="1200" dirty="0"/>
              <a:t>̀ h</a:t>
            </a:r>
            <a:r>
              <a:rPr lang="vi-VN" sz="1200" dirty="0"/>
              <a:t>ư</a:t>
            </a:r>
            <a:r>
              <a:rPr lang="en-US" sz="1200" dirty="0" err="1"/>
              <a:t>ớng</a:t>
            </a:r>
            <a:r>
              <a:rPr lang="en-US" sz="1200" dirty="0"/>
              <a:t> </a:t>
            </a:r>
            <a:r>
              <a:rPr lang="en-US" sz="1200" dirty="0" err="1"/>
              <a:t>đa</a:t>
            </a:r>
            <a:r>
              <a:rPr lang="en-US" sz="1200" dirty="0"/>
              <a:t>̃ đ</a:t>
            </a:r>
            <a:r>
              <a:rPr lang="vi-VN" sz="1200" dirty="0"/>
              <a:t>ư</a:t>
            </a:r>
            <a:r>
              <a:rPr lang="en-US" sz="1200" dirty="0" err="1"/>
              <a:t>ợc</a:t>
            </a:r>
            <a:r>
              <a:rPr lang="en-US" sz="1200" dirty="0"/>
              <a:t> neo tr</a:t>
            </a:r>
            <a:r>
              <a:rPr lang="vi-VN" sz="1200" dirty="0"/>
              <a:t>ư</a:t>
            </a:r>
            <a:r>
              <a:rPr lang="en-US" sz="1200" dirty="0" err="1"/>
              <a:t>ớc</a:t>
            </a:r>
            <a:r>
              <a:rPr lang="en-US" sz="1200" dirty="0"/>
              <a:t> </a:t>
            </a:r>
            <a:r>
              <a:rPr lang="en-US" sz="1200" dirty="0" err="1"/>
              <a:t>đo</a:t>
            </a:r>
            <a:r>
              <a:rPr lang="en-US" sz="1200" dirty="0"/>
              <a:t>́.</a:t>
            </a:r>
            <a:endParaRPr lang="en-ID" sz="1200" dirty="0"/>
          </a:p>
        </p:txBody>
      </p:sp>
    </p:spTree>
    <p:extLst>
      <p:ext uri="{BB962C8B-B14F-4D97-AF65-F5344CB8AC3E}">
        <p14:creationId xmlns:p14="http://schemas.microsoft.com/office/powerpoint/2010/main" val="474341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17112A00-28A5-4360-88C0-066AD0226D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406" r="5406"/>
          <a:stretch>
            <a:fillRect/>
          </a:stretch>
        </p:blipFill>
        <p:spPr/>
      </p:pic>
      <p:sp>
        <p:nvSpPr>
          <p:cNvPr id="47" name="Rectangle 46"/>
          <p:cNvSpPr/>
          <p:nvPr/>
        </p:nvSpPr>
        <p:spPr>
          <a:xfrm>
            <a:off x="1887497" y="2760795"/>
            <a:ext cx="5369008" cy="133641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8" name="Title 14"/>
          <p:cNvSpPr txBox="1">
            <a:spLocks/>
          </p:cNvSpPr>
          <p:nvPr/>
        </p:nvSpPr>
        <p:spPr>
          <a:xfrm>
            <a:off x="1887497" y="2783283"/>
            <a:ext cx="5369007" cy="129143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5400" b="1" dirty="0">
                <a:solidFill>
                  <a:schemeClr val="bg1"/>
                </a:solidFill>
              </a:rPr>
              <a:t>THANK YOU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480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1000" y="1905000"/>
            <a:ext cx="6134100" cy="28527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318" y="2459842"/>
            <a:ext cx="4594532" cy="623867"/>
          </a:xfrm>
        </p:spPr>
        <p:txBody>
          <a:bodyPr>
            <a:normAutofit/>
          </a:bodyPr>
          <a:lstStyle/>
          <a:p>
            <a:r>
              <a:rPr lang="en-US" sz="3000" dirty="0"/>
              <a:t>Native App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DE283ED-F062-4496-9063-EF9DC1FFA4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326" b="3326"/>
          <a:stretch>
            <a:fillRect/>
          </a:stretch>
        </p:blipFill>
        <p:spPr/>
      </p:pic>
      <p:pic>
        <p:nvPicPr>
          <p:cNvPr id="24" name="Phone with han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1"/>
          <a:stretch/>
        </p:blipFill>
        <p:spPr>
          <a:xfrm>
            <a:off x="4650897" y="727089"/>
            <a:ext cx="5462843" cy="6172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 rot="10800000">
            <a:off x="682318" y="2170784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bg2"/>
              </a:solidFill>
            </a:endParaRPr>
          </a:p>
        </p:txBody>
      </p:sp>
      <p:sp>
        <p:nvSpPr>
          <p:cNvPr id="28" name="Title 14"/>
          <p:cNvSpPr txBox="1">
            <a:spLocks/>
          </p:cNvSpPr>
          <p:nvPr/>
        </p:nvSpPr>
        <p:spPr>
          <a:xfrm>
            <a:off x="600296" y="2151413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>
                <a:solidFill>
                  <a:schemeClr val="bg2"/>
                </a:solidFill>
              </a:rPr>
              <a:t>I.1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1995" y="3074184"/>
            <a:ext cx="40442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Native App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ứng</a:t>
            </a:r>
            <a:r>
              <a:rPr lang="en-US" sz="1400" dirty="0"/>
              <a:t> </a:t>
            </a:r>
            <a:r>
              <a:rPr lang="en-US" sz="1400" dirty="0" err="1"/>
              <a:t>dụng</a:t>
            </a:r>
            <a:r>
              <a:rPr lang="en-US" sz="1400" dirty="0"/>
              <a:t> </a:t>
            </a:r>
            <a:r>
              <a:rPr lang="en-US" sz="1400" dirty="0" err="1"/>
              <a:t>được</a:t>
            </a:r>
            <a:r>
              <a:rPr lang="en-US" sz="1400" dirty="0"/>
              <a:t> </a:t>
            </a:r>
            <a:r>
              <a:rPr lang="en-US" sz="1400" dirty="0" err="1"/>
              <a:t>phát</a:t>
            </a:r>
            <a:r>
              <a:rPr lang="en-US" sz="1400" dirty="0"/>
              <a:t> </a:t>
            </a:r>
            <a:r>
              <a:rPr lang="en-US" sz="1400" dirty="0" err="1"/>
              <a:t>triển</a:t>
            </a:r>
            <a:r>
              <a:rPr lang="en-US" sz="1400" dirty="0"/>
              <a:t> </a:t>
            </a:r>
            <a:r>
              <a:rPr lang="en-US" sz="1400" dirty="0" err="1"/>
              <a:t>bằng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IDE, SDK </a:t>
            </a:r>
            <a:r>
              <a:rPr lang="en-US" sz="1400" dirty="0" err="1"/>
              <a:t>mà</a:t>
            </a:r>
            <a:r>
              <a:rPr lang="en-US" sz="1400" dirty="0"/>
              <a:t> </a:t>
            </a:r>
            <a:r>
              <a:rPr lang="en-US" sz="1400" dirty="0" err="1"/>
              <a:t>nhà</a:t>
            </a:r>
            <a:r>
              <a:rPr lang="en-US" sz="1400" dirty="0"/>
              <a:t> </a:t>
            </a:r>
            <a:r>
              <a:rPr lang="en-US" sz="1400" dirty="0" err="1"/>
              <a:t>sản</a:t>
            </a:r>
            <a:r>
              <a:rPr lang="en-US" sz="1400" dirty="0"/>
              <a:t> </a:t>
            </a:r>
            <a:r>
              <a:rPr lang="en-US" sz="1400" dirty="0" err="1"/>
              <a:t>xuất</a:t>
            </a:r>
            <a:r>
              <a:rPr lang="en-US" sz="1400" dirty="0"/>
              <a:t> </a:t>
            </a:r>
            <a:r>
              <a:rPr lang="en-US" sz="1400" dirty="0" err="1"/>
              <a:t>cung</a:t>
            </a:r>
            <a:r>
              <a:rPr lang="en-US" sz="1400" dirty="0"/>
              <a:t> </a:t>
            </a:r>
            <a:r>
              <a:rPr lang="en-US" sz="1400" dirty="0" err="1"/>
              <a:t>cấp</a:t>
            </a:r>
            <a:r>
              <a:rPr lang="en-US" sz="1400" dirty="0"/>
              <a:t> 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lập</a:t>
            </a:r>
            <a:r>
              <a:rPr lang="en-US" sz="1400" dirty="0"/>
              <a:t> </a:t>
            </a:r>
            <a:r>
              <a:rPr lang="en-US" sz="1400" dirty="0" err="1"/>
              <a:t>trình</a:t>
            </a:r>
            <a:r>
              <a:rPr lang="en-US" sz="1400" dirty="0"/>
              <a:t> ra </a:t>
            </a:r>
            <a:r>
              <a:rPr lang="en-US" sz="1400" dirty="0" err="1"/>
              <a:t>ứng</a:t>
            </a:r>
            <a:r>
              <a:rPr lang="en-US" sz="1400" dirty="0"/>
              <a:t> </a:t>
            </a:r>
            <a:r>
              <a:rPr lang="en-US" sz="1400" dirty="0" err="1"/>
              <a:t>dụng</a:t>
            </a:r>
            <a:r>
              <a:rPr lang="en-US" sz="1400" dirty="0"/>
              <a:t>, build </a:t>
            </a:r>
            <a:r>
              <a:rPr lang="en-US" sz="1400" dirty="0" err="1"/>
              <a:t>ứng</a:t>
            </a:r>
            <a:r>
              <a:rPr lang="en-US" sz="1400" dirty="0"/>
              <a:t> </a:t>
            </a:r>
            <a:r>
              <a:rPr lang="en-US" sz="1400" dirty="0" err="1"/>
              <a:t>dụng</a:t>
            </a:r>
            <a:r>
              <a:rPr lang="en-US" sz="1400" dirty="0"/>
              <a:t> </a:t>
            </a:r>
            <a:r>
              <a:rPr lang="en-US" sz="1400" dirty="0" err="1"/>
              <a:t>đó</a:t>
            </a:r>
            <a:r>
              <a:rPr lang="en-US" sz="1400" dirty="0"/>
              <a:t> </a:t>
            </a:r>
            <a:r>
              <a:rPr lang="en-US" sz="1400" dirty="0" err="1"/>
              <a:t>thành</a:t>
            </a:r>
            <a:r>
              <a:rPr lang="en-US" sz="1400" dirty="0"/>
              <a:t> file </a:t>
            </a:r>
            <a:r>
              <a:rPr lang="en-US" sz="1400" dirty="0" err="1"/>
              <a:t>cài</a:t>
            </a:r>
            <a:r>
              <a:rPr lang="en-US" sz="1400" dirty="0"/>
              <a:t> </a:t>
            </a:r>
            <a:r>
              <a:rPr lang="en-US" sz="1400" dirty="0" err="1"/>
              <a:t>rồi</a:t>
            </a:r>
            <a:r>
              <a:rPr lang="en-US" sz="1400" dirty="0"/>
              <a:t> </a:t>
            </a:r>
            <a:r>
              <a:rPr lang="en-US" sz="1400" dirty="0" err="1"/>
              <a:t>gửi</a:t>
            </a:r>
            <a:r>
              <a:rPr lang="en-US" sz="1400" dirty="0"/>
              <a:t> </a:t>
            </a:r>
            <a:r>
              <a:rPr lang="en-US" sz="1400" dirty="0" err="1"/>
              <a:t>lên</a:t>
            </a:r>
            <a:r>
              <a:rPr lang="en-US" sz="1400" dirty="0"/>
              <a:t> App Store, Google play store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kiểm</a:t>
            </a:r>
            <a:r>
              <a:rPr lang="en-US" sz="1400" dirty="0"/>
              <a:t> </a:t>
            </a:r>
            <a:r>
              <a:rPr lang="en-US" sz="1400" dirty="0" err="1"/>
              <a:t>duyệt</a:t>
            </a:r>
            <a:r>
              <a:rPr lang="en-US" sz="1400" dirty="0"/>
              <a:t>. </a:t>
            </a:r>
            <a:r>
              <a:rPr lang="en-US" sz="1400" dirty="0" err="1"/>
              <a:t>Người</a:t>
            </a:r>
            <a:r>
              <a:rPr lang="en-US" sz="1400" dirty="0"/>
              <a:t> </a:t>
            </a:r>
            <a:r>
              <a:rPr lang="en-US" sz="1400" dirty="0" err="1"/>
              <a:t>dùng</a:t>
            </a:r>
            <a:r>
              <a:rPr lang="en-US" sz="1400" dirty="0"/>
              <a:t> </a:t>
            </a:r>
            <a:r>
              <a:rPr lang="en-US" sz="1400" dirty="0" err="1"/>
              <a:t>sẽ</a:t>
            </a:r>
            <a:r>
              <a:rPr lang="en-US" sz="1400" dirty="0"/>
              <a:t> </a:t>
            </a:r>
            <a:r>
              <a:rPr lang="en-US" sz="1400" dirty="0" err="1"/>
              <a:t>phải</a:t>
            </a:r>
            <a:r>
              <a:rPr lang="en-US" sz="1400" dirty="0"/>
              <a:t> </a:t>
            </a:r>
            <a:r>
              <a:rPr lang="en-US" sz="1400" dirty="0" err="1"/>
              <a:t>tìm</a:t>
            </a:r>
            <a:r>
              <a:rPr lang="en-US" sz="1400" dirty="0"/>
              <a:t> </a:t>
            </a:r>
            <a:r>
              <a:rPr lang="en-US" sz="1400" dirty="0" err="1"/>
              <a:t>ứng</a:t>
            </a:r>
            <a:r>
              <a:rPr lang="en-US" sz="1400" dirty="0"/>
              <a:t> </a:t>
            </a:r>
            <a:r>
              <a:rPr lang="en-US" sz="1400" dirty="0" err="1"/>
              <a:t>dụng</a:t>
            </a:r>
            <a:r>
              <a:rPr lang="en-US" sz="1400" dirty="0"/>
              <a:t> </a:t>
            </a:r>
            <a:r>
              <a:rPr lang="en-US" sz="1400" dirty="0" err="1"/>
              <a:t>trên</a:t>
            </a:r>
            <a:r>
              <a:rPr lang="en-US" sz="1400" dirty="0"/>
              <a:t> App Store, Google play store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tải</a:t>
            </a:r>
            <a:r>
              <a:rPr lang="en-US" sz="1400" dirty="0"/>
              <a:t> </a:t>
            </a:r>
            <a:r>
              <a:rPr lang="en-US" sz="1400" dirty="0" err="1"/>
              <a:t>về</a:t>
            </a:r>
            <a:r>
              <a:rPr lang="en-US" sz="1400" dirty="0"/>
              <a:t> </a:t>
            </a:r>
            <a:r>
              <a:rPr lang="en-US" sz="1400" dirty="0" err="1"/>
              <a:t>máy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chạy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0720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1000" y="997748"/>
            <a:ext cx="6134100" cy="522207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318" y="1552591"/>
            <a:ext cx="4594532" cy="623867"/>
          </a:xfrm>
        </p:spPr>
        <p:txBody>
          <a:bodyPr>
            <a:normAutofit/>
          </a:bodyPr>
          <a:lstStyle/>
          <a:p>
            <a:r>
              <a:rPr lang="en-US" sz="3000" dirty="0"/>
              <a:t>Native App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790E29B-5D24-4E89-A1E7-0C3C2B74E6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326" b="3326"/>
          <a:stretch>
            <a:fillRect/>
          </a:stretch>
        </p:blipFill>
        <p:spPr/>
      </p:pic>
      <p:pic>
        <p:nvPicPr>
          <p:cNvPr id="24" name="Phone with han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1"/>
          <a:stretch/>
        </p:blipFill>
        <p:spPr>
          <a:xfrm>
            <a:off x="4638553" y="806842"/>
            <a:ext cx="5462843" cy="6172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 rot="10800000">
            <a:off x="682318" y="1263533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28" name="Title 14"/>
          <p:cNvSpPr txBox="1">
            <a:spLocks/>
          </p:cNvSpPr>
          <p:nvPr/>
        </p:nvSpPr>
        <p:spPr>
          <a:xfrm>
            <a:off x="600296" y="1244162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I.1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995" y="2166933"/>
            <a:ext cx="40442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game Flappy Bird </a:t>
            </a:r>
            <a:r>
              <a:rPr lang="en-US" dirty="0" err="1"/>
              <a:t>của</a:t>
            </a:r>
            <a:r>
              <a:rPr lang="en-US" dirty="0"/>
              <a:t> Nguyễn 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Đông</a:t>
            </a:r>
            <a:r>
              <a:rPr lang="en-US" dirty="0"/>
              <a:t>.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game,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,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, </a:t>
            </a:r>
            <a:r>
              <a:rPr lang="en-US" b="1" dirty="0"/>
              <a:t>Native App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lựa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</a:t>
            </a:r>
            <a:r>
              <a:rPr lang="en-US" b="1" dirty="0" err="1"/>
              <a:t>hợp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nhất</a:t>
            </a:r>
            <a:r>
              <a:rPr lang="en-US" dirty="0"/>
              <a:t>.</a:t>
            </a:r>
          </a:p>
          <a:p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,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, ta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 </a:t>
            </a:r>
            <a:r>
              <a:rPr lang="en-US" b="1" dirty="0" err="1"/>
              <a:t>viết</a:t>
            </a:r>
            <a:r>
              <a:rPr lang="en-US" b="1" dirty="0"/>
              <a:t> </a:t>
            </a:r>
            <a:r>
              <a:rPr lang="en-US" b="1" dirty="0" err="1"/>
              <a:t>phần</a:t>
            </a:r>
            <a:r>
              <a:rPr lang="en-US" b="1" dirty="0"/>
              <a:t> back-end </a:t>
            </a:r>
            <a:r>
              <a:rPr lang="en-US" b="1" dirty="0" err="1"/>
              <a:t>trên</a:t>
            </a:r>
            <a:r>
              <a:rPr lang="en-US" b="1" dirty="0"/>
              <a:t> server</a:t>
            </a:r>
            <a:r>
              <a:rPr lang="en-US" dirty="0"/>
              <a:t>. Server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ra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API. Native app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client 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,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server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các</a:t>
            </a:r>
            <a:r>
              <a:rPr lang="en-US" dirty="0"/>
              <a:t> API </a:t>
            </a:r>
            <a:r>
              <a:rPr lang="en-US" dirty="0" err="1"/>
              <a:t>này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136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438150" y="942975"/>
            <a:ext cx="6134100" cy="4953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9468" y="1497817"/>
            <a:ext cx="4594532" cy="623867"/>
          </a:xfrm>
        </p:spPr>
        <p:txBody>
          <a:bodyPr>
            <a:normAutofit/>
          </a:bodyPr>
          <a:lstStyle/>
          <a:p>
            <a:r>
              <a:rPr lang="en-US" sz="3000" dirty="0"/>
              <a:t>Web App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78FD2BC-17CF-46FC-9505-473F1B82F9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1287" r="31287"/>
          <a:stretch>
            <a:fillRect/>
          </a:stretch>
        </p:blipFill>
        <p:spPr/>
      </p:pic>
      <p:pic>
        <p:nvPicPr>
          <p:cNvPr id="24" name="Phone with han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1"/>
          <a:stretch/>
        </p:blipFill>
        <p:spPr>
          <a:xfrm>
            <a:off x="4667599" y="726748"/>
            <a:ext cx="5462843" cy="6172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 rot="10800000">
            <a:off x="739468" y="1208759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28" name="Title 14"/>
          <p:cNvSpPr txBox="1">
            <a:spLocks/>
          </p:cNvSpPr>
          <p:nvPr/>
        </p:nvSpPr>
        <p:spPr>
          <a:xfrm>
            <a:off x="657446" y="1189388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I.2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9145" y="2112159"/>
            <a:ext cx="40442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Mobile Web </a:t>
            </a:r>
            <a:r>
              <a:rPr lang="en-US" dirty="0" err="1"/>
              <a:t>là</a:t>
            </a:r>
            <a:r>
              <a:rPr lang="en-US" dirty="0"/>
              <a:t> 1 </a:t>
            </a:r>
            <a:r>
              <a:rPr lang="en-US" dirty="0" err="1"/>
              <a:t>trang</a:t>
            </a:r>
            <a:r>
              <a:rPr lang="en-US" dirty="0"/>
              <a:t> web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mobile,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HTML, CSS,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framework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mobile </a:t>
            </a:r>
            <a:r>
              <a:rPr lang="en-US" dirty="0" err="1"/>
              <a:t>và</a:t>
            </a:r>
            <a:r>
              <a:rPr lang="en-US" dirty="0"/>
              <a:t> responsive (Bootstrap, jQuery Mobile, Materialize)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web.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dung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web.</a:t>
            </a:r>
          </a:p>
          <a:p>
            <a:r>
              <a:rPr lang="en-US" dirty="0"/>
              <a:t>*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 </a:t>
            </a:r>
            <a:r>
              <a:rPr lang="en-US" u="sng" dirty="0">
                <a:hlinkClick r:id="rId4"/>
              </a:rPr>
              <a:t>backend</a:t>
            </a:r>
            <a:r>
              <a:rPr lang="en-US" dirty="0"/>
              <a:t> </a:t>
            </a:r>
            <a:r>
              <a:rPr lang="en-US" dirty="0" err="1"/>
              <a:t>như</a:t>
            </a:r>
            <a:r>
              <a:rPr lang="en-US" dirty="0"/>
              <a:t> database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server.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 </a:t>
            </a:r>
            <a:r>
              <a:rPr lang="en-US" b="1" dirty="0" err="1"/>
              <a:t>giống</a:t>
            </a:r>
            <a:r>
              <a:rPr lang="en-US" b="1" dirty="0"/>
              <a:t> y </a:t>
            </a:r>
            <a:r>
              <a:rPr lang="en-US" b="1" dirty="0" err="1"/>
              <a:t>hệt</a:t>
            </a:r>
            <a:r>
              <a:rPr lang="en-US" b="1" dirty="0"/>
              <a:t> </a:t>
            </a:r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di </a:t>
            </a:r>
            <a:r>
              <a:rPr lang="en-US" b="1" dirty="0" err="1"/>
              <a:t>động</a:t>
            </a:r>
            <a:r>
              <a:rPr lang="en-US" b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722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1000" y="1904999"/>
            <a:ext cx="6134100" cy="334961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318" y="2459842"/>
            <a:ext cx="4594532" cy="623867"/>
          </a:xfrm>
        </p:spPr>
        <p:txBody>
          <a:bodyPr>
            <a:normAutofit/>
          </a:bodyPr>
          <a:lstStyle/>
          <a:p>
            <a:r>
              <a:rPr lang="en-US" sz="3000" dirty="0"/>
              <a:t>Hybrid App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9DE4F92-91A1-4D66-9CBF-7CAEB77842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3215" r="33215"/>
          <a:stretch>
            <a:fillRect/>
          </a:stretch>
        </p:blipFill>
        <p:spPr/>
      </p:pic>
      <p:pic>
        <p:nvPicPr>
          <p:cNvPr id="24" name="Phone with han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1"/>
          <a:stretch/>
        </p:blipFill>
        <p:spPr>
          <a:xfrm>
            <a:off x="4655820" y="726748"/>
            <a:ext cx="5462843" cy="6172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 rot="10800000">
            <a:off x="682318" y="2170784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28" name="Title 14"/>
          <p:cNvSpPr txBox="1">
            <a:spLocks/>
          </p:cNvSpPr>
          <p:nvPr/>
        </p:nvSpPr>
        <p:spPr>
          <a:xfrm>
            <a:off x="600296" y="2151413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I.3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995" y="3074184"/>
            <a:ext cx="40442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Hybrid App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 </a:t>
            </a:r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hợp</a:t>
            </a:r>
            <a:r>
              <a:rPr lang="en-US" b="1" dirty="0"/>
              <a:t> </a:t>
            </a:r>
            <a:r>
              <a:rPr lang="en-US" b="1" dirty="0" err="1"/>
              <a:t>những</a:t>
            </a:r>
            <a:r>
              <a:rPr lang="en-US" b="1" dirty="0"/>
              <a:t> </a:t>
            </a:r>
            <a:r>
              <a:rPr lang="en-US" b="1" dirty="0" err="1"/>
              <a:t>ưu</a:t>
            </a:r>
            <a:r>
              <a:rPr lang="en-US" b="1" dirty="0"/>
              <a:t> </a:t>
            </a:r>
            <a:r>
              <a:rPr lang="en-US" b="1" dirty="0" err="1"/>
              <a:t>điểm</a:t>
            </a:r>
            <a:r>
              <a:rPr lang="en-US" dirty="0"/>
              <a:t> </a:t>
            </a:r>
            <a:r>
              <a:rPr lang="en-US" dirty="0" err="1"/>
              <a:t>của</a:t>
            </a:r>
            <a:r>
              <a:rPr lang="en-US" dirty="0"/>
              <a:t> Mobile Web </a:t>
            </a:r>
            <a:r>
              <a:rPr lang="en-US" dirty="0" err="1"/>
              <a:t>và</a:t>
            </a:r>
            <a:r>
              <a:rPr lang="en-US" dirty="0"/>
              <a:t> Native App.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HTML, CSS, </a:t>
            </a:r>
            <a:r>
              <a:rPr lang="en-US" dirty="0" err="1"/>
              <a:t>Javascript</a:t>
            </a:r>
            <a:r>
              <a:rPr lang="en-US" dirty="0"/>
              <a:t>,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WebView </a:t>
            </a:r>
            <a:r>
              <a:rPr lang="en-US" dirty="0" err="1"/>
              <a:t>của</a:t>
            </a:r>
            <a:r>
              <a:rPr lang="en-US" dirty="0"/>
              <a:t> mobile.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, Hybrid App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tận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device: </a:t>
            </a:r>
            <a:r>
              <a:rPr lang="en-US" dirty="0" err="1"/>
              <a:t>chụp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, GPS, rung, ….</a:t>
            </a:r>
          </a:p>
        </p:txBody>
      </p:sp>
    </p:spTree>
    <p:extLst>
      <p:ext uri="{BB962C8B-B14F-4D97-AF65-F5344CB8AC3E}">
        <p14:creationId xmlns:p14="http://schemas.microsoft.com/office/powerpoint/2010/main" val="3855617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1000" y="1000125"/>
            <a:ext cx="6134100" cy="466725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82318" y="1554967"/>
            <a:ext cx="4594532" cy="623867"/>
          </a:xfrm>
        </p:spPr>
        <p:txBody>
          <a:bodyPr>
            <a:normAutofit/>
          </a:bodyPr>
          <a:lstStyle/>
          <a:p>
            <a:r>
              <a:rPr lang="en-US" sz="3000" dirty="0"/>
              <a:t>Hybrid App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5AD184F-5720-4A41-B78B-9CA015AC85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3215" r="33215"/>
          <a:stretch>
            <a:fillRect/>
          </a:stretch>
        </p:blipFill>
        <p:spPr/>
      </p:pic>
      <p:pic>
        <p:nvPicPr>
          <p:cNvPr id="24" name="Phone with han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51"/>
          <a:stretch/>
        </p:blipFill>
        <p:spPr>
          <a:xfrm>
            <a:off x="4646311" y="809625"/>
            <a:ext cx="5462843" cy="61722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 rot="10800000">
            <a:off x="682318" y="1265909"/>
            <a:ext cx="1231772" cy="297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2"/>
              </a:solidFill>
            </a:endParaRPr>
          </a:p>
        </p:txBody>
      </p:sp>
      <p:sp>
        <p:nvSpPr>
          <p:cNvPr id="28" name="Title 14"/>
          <p:cNvSpPr txBox="1">
            <a:spLocks/>
          </p:cNvSpPr>
          <p:nvPr/>
        </p:nvSpPr>
        <p:spPr>
          <a:xfrm>
            <a:off x="600296" y="1246538"/>
            <a:ext cx="1395816" cy="33574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200" b="1" dirty="0">
                <a:solidFill>
                  <a:schemeClr val="bg2"/>
                </a:solidFill>
              </a:rPr>
              <a:t>I.3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995" y="2169309"/>
            <a:ext cx="44791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Hybrid App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 </a:t>
            </a:r>
            <a:r>
              <a:rPr lang="en-US" b="1" dirty="0"/>
              <a:t>cross-platform framework</a:t>
            </a:r>
            <a:r>
              <a:rPr lang="en-US" dirty="0"/>
              <a:t>: Cordova, </a:t>
            </a:r>
            <a:r>
              <a:rPr lang="en-US" dirty="0" err="1"/>
              <a:t>Phonegap</a:t>
            </a:r>
            <a:r>
              <a:rPr lang="en-US" dirty="0"/>
              <a:t>, Titanium, ….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mobile </a:t>
            </a:r>
            <a:r>
              <a:rPr lang="en-US" dirty="0" err="1"/>
              <a:t>thông</a:t>
            </a:r>
            <a:r>
              <a:rPr lang="en-US" dirty="0"/>
              <a:t> qua API </a:t>
            </a:r>
            <a:r>
              <a:rPr lang="en-US" dirty="0" err="1"/>
              <a:t>mà</a:t>
            </a:r>
            <a:r>
              <a:rPr lang="en-US" dirty="0"/>
              <a:t> framework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,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.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, </a:t>
            </a:r>
            <a:r>
              <a:rPr lang="en-US" dirty="0" err="1"/>
              <a:t>những</a:t>
            </a:r>
            <a:r>
              <a:rPr lang="en-US" dirty="0"/>
              <a:t> framework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ra </a:t>
            </a:r>
            <a:r>
              <a:rPr lang="en-US" dirty="0" err="1"/>
              <a:t>các</a:t>
            </a:r>
            <a:r>
              <a:rPr lang="en-US" dirty="0"/>
              <a:t> file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Android, iOS </a:t>
            </a:r>
            <a:r>
              <a:rPr lang="en-US" dirty="0" err="1"/>
              <a:t>và</a:t>
            </a:r>
            <a:r>
              <a:rPr lang="en-US" dirty="0"/>
              <a:t> Windows Phone.</a:t>
            </a:r>
          </a:p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 </a:t>
            </a:r>
            <a:r>
              <a:rPr lang="en-US" b="1" dirty="0" err="1"/>
              <a:t>không</a:t>
            </a:r>
            <a:r>
              <a:rPr lang="en-US" b="1" dirty="0"/>
              <a:t> </a:t>
            </a:r>
            <a:r>
              <a:rPr lang="en-US" b="1" dirty="0" err="1"/>
              <a:t>quá</a:t>
            </a:r>
            <a:r>
              <a:rPr lang="en-US" b="1" dirty="0"/>
              <a:t> </a:t>
            </a:r>
            <a:r>
              <a:rPr lang="en-US" b="1" dirty="0" err="1"/>
              <a:t>nặng</a:t>
            </a:r>
            <a:r>
              <a:rPr lang="en-US" b="1" dirty="0"/>
              <a:t> </a:t>
            </a:r>
            <a:r>
              <a:rPr lang="en-US" b="1" dirty="0" err="1"/>
              <a:t>về</a:t>
            </a:r>
            <a:r>
              <a:rPr lang="en-US" b="1" dirty="0"/>
              <a:t> </a:t>
            </a:r>
            <a:r>
              <a:rPr lang="en-US" b="1" dirty="0" err="1"/>
              <a:t>xử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toán</a:t>
            </a:r>
            <a:r>
              <a:rPr lang="en-US" dirty="0"/>
              <a:t>,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tận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device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679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atercolor Theme">
  <a:themeElements>
    <a:clrScheme name="Watercolor 1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C4A80"/>
      </a:accent1>
      <a:accent2>
        <a:srgbClr val="0D6397"/>
      </a:accent2>
      <a:accent3>
        <a:srgbClr val="1E83A9"/>
      </a:accent3>
      <a:accent4>
        <a:srgbClr val="478FB1"/>
      </a:accent4>
      <a:accent5>
        <a:srgbClr val="8CB8D1"/>
      </a:accent5>
      <a:accent6>
        <a:srgbClr val="C9E6F1"/>
      </a:accent6>
      <a:hlink>
        <a:srgbClr val="0000FF"/>
      </a:hlink>
      <a:folHlink>
        <a:srgbClr val="FF00FF"/>
      </a:folHlink>
    </a:clrScheme>
    <a:fontScheme name="Custom 28">
      <a:majorFont>
        <a:latin typeface="Georgia"/>
        <a:ea typeface="Gill Sans"/>
        <a:cs typeface="Gill Sans"/>
      </a:majorFont>
      <a:minorFont>
        <a:latin typeface="Avenir Next LT Pro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Water Color Wash Wedding Signs_Win32_AB_SL_v7" id="{CD449656-24CE-4DA1-800E-FC24E94505EB}" vid="{49DF10CF-FA75-4BDF-AA79-36C8CB40D9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6e0ad8bcb937777a496f4378509b82b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3afd91b9dddacb5807afd727ccca0e2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4B8968-DA14-42B6-BF61-C5CA8C2DFB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23FF18-6A9B-4FFB-A8CB-C01F8744BF9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B57AB21-2539-4865-A1DC-B644B23019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Water color wash wedding signs</Template>
  <TotalTime>0</TotalTime>
  <Words>2414</Words>
  <Application>Microsoft Office PowerPoint</Application>
  <PresentationFormat>Letter Paper (8.5x11 in)</PresentationFormat>
  <Paragraphs>199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Avenir Next LT Pro</vt:lpstr>
      <vt:lpstr>Bebas Neue Bold</vt:lpstr>
      <vt:lpstr>Calibri</vt:lpstr>
      <vt:lpstr>FontAwesome</vt:lpstr>
      <vt:lpstr>Georgia</vt:lpstr>
      <vt:lpstr>Lora</vt:lpstr>
      <vt:lpstr>Roboto</vt:lpstr>
      <vt:lpstr>Roboto Condensed Light</vt:lpstr>
      <vt:lpstr>Times New Roman</vt:lpstr>
      <vt:lpstr>Verdana</vt:lpstr>
      <vt:lpstr>Wingdings</vt:lpstr>
      <vt:lpstr>Watercolor Theme</vt:lpstr>
      <vt:lpstr>CHÀO MỪNG THẦY CÔ VÀ CÁC BẠN</vt:lpstr>
      <vt:lpstr>PowerPoint Presentation</vt:lpstr>
      <vt:lpstr>PowerPoint Presentation</vt:lpstr>
      <vt:lpstr>Tổng quan</vt:lpstr>
      <vt:lpstr>Native App</vt:lpstr>
      <vt:lpstr>Native App</vt:lpstr>
      <vt:lpstr>Web App</vt:lpstr>
      <vt:lpstr>Hybrid App</vt:lpstr>
      <vt:lpstr>Hybrid App</vt:lpstr>
      <vt:lpstr>PowerPoint Presentation</vt:lpstr>
      <vt:lpstr>PowerPoint Presentation</vt:lpstr>
      <vt:lpstr>Android</vt:lpstr>
      <vt:lpstr>Lịch sử</vt:lpstr>
      <vt:lpstr>Lịch Sử</vt:lpstr>
      <vt:lpstr>PowerPoint Presentation</vt:lpstr>
      <vt:lpstr>XAMPP</vt:lpstr>
      <vt:lpstr>XAMPP</vt:lpstr>
      <vt:lpstr>BLENDER</vt:lpstr>
      <vt:lpstr>BLENDER</vt:lpstr>
      <vt:lpstr>GOOGLE ARCORE</vt:lpstr>
      <vt:lpstr>GOOGLE ARCORE</vt:lpstr>
      <vt:lpstr>GOOGLE FIREBASE</vt:lpstr>
      <vt:lpstr>GOOGLE ARCORE CLOUD ANCHOR</vt:lpstr>
      <vt:lpstr>GOOGLE ARCORE CLOUD ANCHOR</vt:lpstr>
      <vt:lpstr>PowerPoint Presentation</vt:lpstr>
      <vt:lpstr>Phân tích thiết kế hệ thống</vt:lpstr>
      <vt:lpstr>Phân tích thiết kế hệ thống</vt:lpstr>
      <vt:lpstr>Phân tích thiết kế hệ thống</vt:lpstr>
      <vt:lpstr>Phân tích thiết kế hệ thống</vt:lpstr>
      <vt:lpstr>Phân tích thiết kế hệ thống</vt:lpstr>
      <vt:lpstr>Phân tích thiết kế hệ thống</vt:lpstr>
      <vt:lpstr>Phân tích thiết kế hệ thống</vt:lpstr>
      <vt:lpstr>Cơ sở dữ liệu</vt:lpstr>
      <vt:lpstr>PowerPoint Presentation</vt:lpstr>
      <vt:lpstr>Đăng nhập</vt:lpstr>
      <vt:lpstr>Đăng kí</vt:lpstr>
      <vt:lpstr>Quên mật khẩu</vt:lpstr>
      <vt:lpstr>Giao diện chính</vt:lpstr>
      <vt:lpstr>Đổi mật khẩu</vt:lpstr>
      <vt:lpstr>Màn hình xem đối tượng</vt:lpstr>
      <vt:lpstr>Cloud Anchor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2020-04-30T13:35:34Z</dcterms:created>
  <dcterms:modified xsi:type="dcterms:W3CDTF">2020-05-02T08:24:01Z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